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Nuni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Nunito-bold.fntdata"/><Relationship Id="rId12" Type="http://schemas.openxmlformats.org/officeDocument/2006/relationships/slide" Target="slides/slide7.xml"/><Relationship Id="rId34" Type="http://schemas.openxmlformats.org/officeDocument/2006/relationships/font" Target="fonts/Nunito-regular.fntdata"/><Relationship Id="rId15" Type="http://schemas.openxmlformats.org/officeDocument/2006/relationships/slide" Target="slides/slide10.xml"/><Relationship Id="rId37" Type="http://schemas.openxmlformats.org/officeDocument/2006/relationships/font" Target="fonts/Nunito-boldItalic.fntdata"/><Relationship Id="rId14" Type="http://schemas.openxmlformats.org/officeDocument/2006/relationships/slide" Target="slides/slide9.xml"/><Relationship Id="rId36" Type="http://schemas.openxmlformats.org/officeDocument/2006/relationships/font" Target="fonts/Nuni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5da6ec6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25da6ec6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fbf9cb26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fbf9cb26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ce4f5c25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ce4f5c25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cc80066b2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cc80066b2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ce4f5c251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ce4f5c251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fbf9cb26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fbf9cb26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fbf9cb267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fbf9cb267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fbf9cb267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3fbf9cb267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fbf9cb267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fbf9cb267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fbf9cb267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fbf9cb267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fbf9cb267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fbf9cb267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fbf9cb267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3fbf9cb267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cc80066b2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cc80066b2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fbf9cb267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3fbf9cb267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5da6ec62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5da6ec62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cc80066b2_2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cc80066b2_2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cc80066b2_1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cc80066b2_1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fbf9cb267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fbf9cb267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cc80066b2_11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cc80066b2_1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fbf9cb267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fbf9cb267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cc80066b2_1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cc80066b2_1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drive.google.com/file/d/1DTmJKEA1mFKuffKGsAOv7-Mu8CiiPCft/view" TargetMode="External"/><Relationship Id="rId4" Type="http://schemas.openxmlformats.org/officeDocument/2006/relationships/image" Target="../media/image8.png"/><Relationship Id="rId5" Type="http://schemas.openxmlformats.org/officeDocument/2006/relationships/hyperlink" Target="https://drive.google.com/file/d/1DTmJKEA1mFKuffKGsAOv7-Mu8CiiPCft/view?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p:nvPr/>
        </p:nvSpPr>
        <p:spPr>
          <a:xfrm>
            <a:off x="2210275" y="784150"/>
            <a:ext cx="2839800" cy="14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4136300" y="4290650"/>
            <a:ext cx="2839800" cy="14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3709975" y="4290650"/>
            <a:ext cx="350700" cy="14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5141250" y="784150"/>
            <a:ext cx="350700" cy="14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3"/>
          <p:cNvPicPr preferRelativeResize="0"/>
          <p:nvPr/>
        </p:nvPicPr>
        <p:blipFill>
          <a:blip r:embed="rId3">
            <a:alphaModFix/>
          </a:blip>
          <a:stretch>
            <a:fillRect/>
          </a:stretch>
        </p:blipFill>
        <p:spPr>
          <a:xfrm>
            <a:off x="518338" y="1453300"/>
            <a:ext cx="8107326" cy="2464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nvSpPr>
        <p:spPr>
          <a:xfrm>
            <a:off x="199775" y="54325"/>
            <a:ext cx="3957000" cy="523200"/>
          </a:xfrm>
          <a:prstGeom prst="rect">
            <a:avLst/>
          </a:prstGeom>
          <a:noFill/>
          <a:ln cap="flat" cmpd="sng" w="19050">
            <a:solidFill>
              <a:schemeClr val="lt1"/>
            </a:solidFill>
            <a:prstDash val="dot"/>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lt1"/>
                </a:solidFill>
                <a:latin typeface="Nunito"/>
                <a:ea typeface="Nunito"/>
                <a:cs typeface="Nunito"/>
                <a:sym typeface="Nunito"/>
              </a:rPr>
              <a:t>      User Login Flowchart</a:t>
            </a:r>
            <a:endParaRPr b="1" sz="2200">
              <a:solidFill>
                <a:schemeClr val="lt1"/>
              </a:solidFill>
              <a:latin typeface="Nunito"/>
              <a:ea typeface="Nunito"/>
              <a:cs typeface="Nunito"/>
              <a:sym typeface="Nunito"/>
            </a:endParaRPr>
          </a:p>
        </p:txBody>
      </p:sp>
      <p:sp>
        <p:nvSpPr>
          <p:cNvPr id="139" name="Google Shape;139;p22"/>
          <p:cNvSpPr txBox="1"/>
          <p:nvPr/>
        </p:nvSpPr>
        <p:spPr>
          <a:xfrm>
            <a:off x="0" y="0"/>
            <a:ext cx="30000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140" name="Google Shape;140;p22"/>
          <p:cNvPicPr preferRelativeResize="0"/>
          <p:nvPr/>
        </p:nvPicPr>
        <p:blipFill>
          <a:blip r:embed="rId3">
            <a:alphaModFix/>
          </a:blip>
          <a:stretch>
            <a:fillRect/>
          </a:stretch>
        </p:blipFill>
        <p:spPr>
          <a:xfrm>
            <a:off x="375250" y="737825"/>
            <a:ext cx="8438549" cy="4178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3"/>
          <p:cNvPicPr preferRelativeResize="0"/>
          <p:nvPr/>
        </p:nvPicPr>
        <p:blipFill>
          <a:blip r:embed="rId3">
            <a:alphaModFix/>
          </a:blip>
          <a:stretch>
            <a:fillRect/>
          </a:stretch>
        </p:blipFill>
        <p:spPr>
          <a:xfrm>
            <a:off x="107425" y="884775"/>
            <a:ext cx="8893975" cy="4112125"/>
          </a:xfrm>
          <a:prstGeom prst="rect">
            <a:avLst/>
          </a:prstGeom>
          <a:noFill/>
          <a:ln>
            <a:noFill/>
          </a:ln>
        </p:spPr>
      </p:pic>
      <p:sp>
        <p:nvSpPr>
          <p:cNvPr id="146" name="Google Shape;146;p23"/>
          <p:cNvSpPr txBox="1"/>
          <p:nvPr/>
        </p:nvSpPr>
        <p:spPr>
          <a:xfrm>
            <a:off x="333725" y="163800"/>
            <a:ext cx="3957000" cy="569400"/>
          </a:xfrm>
          <a:prstGeom prst="rect">
            <a:avLst/>
          </a:prstGeom>
          <a:noFill/>
          <a:ln cap="flat" cmpd="sng" w="19050">
            <a:solidFill>
              <a:schemeClr val="lt1"/>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Times New Roman"/>
                <a:ea typeface="Times New Roman"/>
                <a:cs typeface="Times New Roman"/>
                <a:sym typeface="Times New Roman"/>
              </a:rPr>
              <a:t>      Prototype Model</a:t>
            </a:r>
            <a:endParaRPr b="1" sz="2500">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114300" y="114300"/>
            <a:ext cx="3167700" cy="489900"/>
          </a:xfrm>
          <a:prstGeom prst="rect">
            <a:avLst/>
          </a:prstGeom>
          <a:ln cap="flat" cmpd="sng" w="19050">
            <a:solidFill>
              <a:schemeClr val="lt1"/>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rgbClr val="000000"/>
                </a:solidFill>
                <a:latin typeface="Times New Roman"/>
                <a:ea typeface="Times New Roman"/>
                <a:cs typeface="Times New Roman"/>
                <a:sym typeface="Times New Roman"/>
              </a:rPr>
              <a:t>Angular Architecture</a:t>
            </a:r>
            <a:endParaRPr b="1" sz="2500">
              <a:solidFill>
                <a:srgbClr val="000000"/>
              </a:solidFill>
              <a:latin typeface="Times New Roman"/>
              <a:ea typeface="Times New Roman"/>
              <a:cs typeface="Times New Roman"/>
              <a:sym typeface="Times New Roman"/>
            </a:endParaRPr>
          </a:p>
        </p:txBody>
      </p:sp>
      <p:sp>
        <p:nvSpPr>
          <p:cNvPr id="152" name="Google Shape;152;p24"/>
          <p:cNvSpPr txBox="1"/>
          <p:nvPr/>
        </p:nvSpPr>
        <p:spPr>
          <a:xfrm>
            <a:off x="3592275" y="261250"/>
            <a:ext cx="48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3" name="Google Shape;153;p24"/>
          <p:cNvSpPr txBox="1"/>
          <p:nvPr/>
        </p:nvSpPr>
        <p:spPr>
          <a:xfrm>
            <a:off x="181950" y="661450"/>
            <a:ext cx="3000000" cy="4263600"/>
          </a:xfrm>
          <a:prstGeom prst="rect">
            <a:avLst/>
          </a:prstGeom>
          <a:noFill/>
          <a:ln>
            <a:noFill/>
          </a:ln>
        </p:spPr>
        <p:txBody>
          <a:bodyPr anchorCtr="0" anchor="t" bIns="91425" lIns="91425" spcFirstLastPara="1" rIns="91425" wrap="square" tIns="91425">
            <a:spAutoFit/>
          </a:bodyPr>
          <a:lstStyle/>
          <a:p>
            <a:pPr indent="0" lvl="0" marL="12700" rtl="0" algn="l">
              <a:lnSpc>
                <a:spcPct val="100000"/>
              </a:lnSpc>
              <a:spcBef>
                <a:spcPts val="100"/>
              </a:spcBef>
              <a:spcAft>
                <a:spcPts val="0"/>
              </a:spcAft>
              <a:buNone/>
            </a:pPr>
            <a:r>
              <a:rPr b="1" lang="en" sz="2100">
                <a:solidFill>
                  <a:schemeClr val="lt1"/>
                </a:solidFill>
                <a:latin typeface="Times New Roman"/>
                <a:ea typeface="Times New Roman"/>
                <a:cs typeface="Times New Roman"/>
                <a:sym typeface="Times New Roman"/>
              </a:rPr>
              <a:t>There are main eight blocks of Angular:</a:t>
            </a:r>
            <a:endParaRPr b="1" sz="2100">
              <a:solidFill>
                <a:schemeClr val="lt1"/>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lang="en" sz="1800">
                <a:solidFill>
                  <a:schemeClr val="lt1"/>
                </a:solidFill>
                <a:latin typeface="Times New Roman"/>
                <a:ea typeface="Times New Roman"/>
                <a:cs typeface="Times New Roman"/>
                <a:sym typeface="Times New Roman"/>
              </a:rPr>
              <a:t>•Module</a:t>
            </a:r>
            <a:endParaRPr sz="1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7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chemeClr val="lt1"/>
                </a:solidFill>
                <a:latin typeface="Times New Roman"/>
                <a:ea typeface="Times New Roman"/>
                <a:cs typeface="Times New Roman"/>
                <a:sym typeface="Times New Roman"/>
              </a:rPr>
              <a:t>•Component</a:t>
            </a:r>
            <a:endParaRPr sz="1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7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chemeClr val="lt1"/>
                </a:solidFill>
                <a:latin typeface="Times New Roman"/>
                <a:ea typeface="Times New Roman"/>
                <a:cs typeface="Times New Roman"/>
                <a:sym typeface="Times New Roman"/>
              </a:rPr>
              <a:t>•Metadata</a:t>
            </a:r>
            <a:endParaRPr sz="1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9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chemeClr val="lt1"/>
                </a:solidFill>
                <a:latin typeface="Times New Roman"/>
                <a:ea typeface="Times New Roman"/>
                <a:cs typeface="Times New Roman"/>
                <a:sym typeface="Times New Roman"/>
              </a:rPr>
              <a:t>•Template</a:t>
            </a:r>
            <a:endParaRPr sz="1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chemeClr val="lt1"/>
                </a:solidFill>
                <a:latin typeface="Times New Roman"/>
                <a:ea typeface="Times New Roman"/>
                <a:cs typeface="Times New Roman"/>
                <a:sym typeface="Times New Roman"/>
              </a:rPr>
              <a:t>•Data Binding</a:t>
            </a:r>
            <a:endParaRPr sz="1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chemeClr val="lt1"/>
                </a:solidFill>
                <a:latin typeface="Times New Roman"/>
                <a:ea typeface="Times New Roman"/>
                <a:cs typeface="Times New Roman"/>
                <a:sym typeface="Times New Roman"/>
              </a:rPr>
              <a:t>•Service</a:t>
            </a:r>
            <a:endParaRPr sz="1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chemeClr val="lt1"/>
                </a:solidFill>
                <a:latin typeface="Times New Roman"/>
                <a:ea typeface="Times New Roman"/>
                <a:cs typeface="Times New Roman"/>
                <a:sym typeface="Times New Roman"/>
              </a:rPr>
              <a:t>•Directive</a:t>
            </a:r>
            <a:endParaRPr sz="1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chemeClr val="lt1"/>
                </a:solidFill>
                <a:latin typeface="Times New Roman"/>
                <a:ea typeface="Times New Roman"/>
                <a:cs typeface="Times New Roman"/>
                <a:sym typeface="Times New Roman"/>
              </a:rPr>
              <a:t>•Dependency Injection</a:t>
            </a:r>
            <a:endParaRPr sz="1800">
              <a:solidFill>
                <a:schemeClr val="lt1"/>
              </a:solidFill>
              <a:latin typeface="Times New Roman"/>
              <a:ea typeface="Times New Roman"/>
              <a:cs typeface="Times New Roman"/>
              <a:sym typeface="Times New Roman"/>
            </a:endParaRPr>
          </a:p>
        </p:txBody>
      </p:sp>
      <p:sp>
        <p:nvSpPr>
          <p:cNvPr id="154" name="Google Shape;154;p24"/>
          <p:cNvSpPr txBox="1"/>
          <p:nvPr/>
        </p:nvSpPr>
        <p:spPr>
          <a:xfrm>
            <a:off x="3366900" y="168850"/>
            <a:ext cx="5704500" cy="585000"/>
          </a:xfrm>
          <a:prstGeom prst="rect">
            <a:avLst/>
          </a:prstGeom>
          <a:noFill/>
          <a:ln cap="flat" cmpd="thinThick"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1"/>
                </a:solidFill>
                <a:latin typeface="Times New Roman"/>
                <a:ea typeface="Times New Roman"/>
                <a:cs typeface="Times New Roman"/>
                <a:sym typeface="Times New Roman"/>
              </a:rPr>
              <a:t>Spring Boot</a:t>
            </a:r>
            <a:r>
              <a:rPr b="1" lang="en" sz="2600">
                <a:solidFill>
                  <a:schemeClr val="dk1"/>
                </a:solidFill>
                <a:latin typeface="Times New Roman"/>
                <a:ea typeface="Times New Roman"/>
                <a:cs typeface="Times New Roman"/>
                <a:sym typeface="Times New Roman"/>
              </a:rPr>
              <a:t> Architecture</a:t>
            </a:r>
            <a:endParaRPr b="1" sz="2600">
              <a:solidFill>
                <a:schemeClr val="dk1"/>
              </a:solidFill>
              <a:latin typeface="Times New Roman"/>
              <a:ea typeface="Times New Roman"/>
              <a:cs typeface="Times New Roman"/>
              <a:sym typeface="Times New Roman"/>
            </a:endParaRPr>
          </a:p>
        </p:txBody>
      </p:sp>
      <p:sp>
        <p:nvSpPr>
          <p:cNvPr id="155" name="Google Shape;155;p24"/>
          <p:cNvSpPr txBox="1"/>
          <p:nvPr/>
        </p:nvSpPr>
        <p:spPr>
          <a:xfrm>
            <a:off x="3439500" y="905250"/>
            <a:ext cx="5631900" cy="4035900"/>
          </a:xfrm>
          <a:prstGeom prst="rect">
            <a:avLst/>
          </a:prstGeom>
          <a:noFill/>
          <a:ln>
            <a:noFill/>
          </a:ln>
        </p:spPr>
        <p:txBody>
          <a:bodyPr anchorCtr="0" anchor="t" bIns="91425" lIns="91425" spcFirstLastPara="1" rIns="91425" wrap="square" tIns="91425">
            <a:spAutoFit/>
          </a:bodyPr>
          <a:lstStyle/>
          <a:p>
            <a:pPr indent="0" lvl="0" marL="12700" rtl="0" algn="l">
              <a:lnSpc>
                <a:spcPct val="115000"/>
              </a:lnSpc>
              <a:spcBef>
                <a:spcPts val="100"/>
              </a:spcBef>
              <a:spcAft>
                <a:spcPts val="0"/>
              </a:spcAft>
              <a:buNone/>
            </a:pPr>
            <a:r>
              <a:rPr b="1" lang="en" sz="2400">
                <a:latin typeface="Times New Roman"/>
                <a:ea typeface="Times New Roman"/>
                <a:cs typeface="Times New Roman"/>
                <a:sym typeface="Times New Roman"/>
              </a:rPr>
              <a:t>The spring boot consists of the following four layers:</a:t>
            </a:r>
            <a:endParaRPr b="1" sz="2400">
              <a:latin typeface="Times New Roman"/>
              <a:ea typeface="Times New Roman"/>
              <a:cs typeface="Times New Roman"/>
              <a:sym typeface="Times New Roman"/>
            </a:endParaRPr>
          </a:p>
          <a:p>
            <a:pPr indent="0" lvl="0" marL="0" rtl="0" algn="l">
              <a:lnSpc>
                <a:spcPct val="115000"/>
              </a:lnSpc>
              <a:spcBef>
                <a:spcPts val="1800"/>
              </a:spcBef>
              <a:spcAft>
                <a:spcPts val="0"/>
              </a:spcAft>
              <a:buNone/>
            </a:pPr>
            <a:r>
              <a:rPr lang="en" sz="2000">
                <a:solidFill>
                  <a:srgbClr val="442C57"/>
                </a:solidFill>
                <a:latin typeface="Times New Roman"/>
                <a:ea typeface="Times New Roman"/>
                <a:cs typeface="Times New Roman"/>
                <a:sym typeface="Times New Roman"/>
              </a:rPr>
              <a:t>•</a:t>
            </a:r>
            <a:r>
              <a:rPr b="1" lang="en" sz="2000">
                <a:latin typeface="Times New Roman"/>
                <a:ea typeface="Times New Roman"/>
                <a:cs typeface="Times New Roman"/>
                <a:sym typeface="Times New Roman"/>
              </a:rPr>
              <a:t>Presentation Layer </a:t>
            </a:r>
            <a:r>
              <a:rPr lang="en" sz="2000">
                <a:latin typeface="Times New Roman"/>
                <a:ea typeface="Times New Roman"/>
                <a:cs typeface="Times New Roman"/>
                <a:sym typeface="Times New Roman"/>
              </a:rPr>
              <a:t>– Authentication &amp; Json Translation</a:t>
            </a:r>
            <a:endParaRPr sz="2000">
              <a:latin typeface="Times New Roman"/>
              <a:ea typeface="Times New Roman"/>
              <a:cs typeface="Times New Roman"/>
              <a:sym typeface="Times New Roman"/>
            </a:endParaRPr>
          </a:p>
          <a:p>
            <a:pPr indent="0" lvl="0" marL="0" rtl="0" algn="l">
              <a:lnSpc>
                <a:spcPct val="115000"/>
              </a:lnSpc>
              <a:spcBef>
                <a:spcPts val="1800"/>
              </a:spcBef>
              <a:spcAft>
                <a:spcPts val="0"/>
              </a:spcAft>
              <a:buNone/>
            </a:pPr>
            <a:r>
              <a:rPr lang="en" sz="2000">
                <a:solidFill>
                  <a:srgbClr val="442C57"/>
                </a:solidFill>
                <a:latin typeface="Times New Roman"/>
                <a:ea typeface="Times New Roman"/>
                <a:cs typeface="Times New Roman"/>
                <a:sym typeface="Times New Roman"/>
              </a:rPr>
              <a:t>•</a:t>
            </a:r>
            <a:r>
              <a:rPr b="1" lang="en" sz="2000">
                <a:latin typeface="Times New Roman"/>
                <a:ea typeface="Times New Roman"/>
                <a:cs typeface="Times New Roman"/>
                <a:sym typeface="Times New Roman"/>
              </a:rPr>
              <a:t>Business Layer </a:t>
            </a:r>
            <a:r>
              <a:rPr lang="en" sz="2000">
                <a:latin typeface="Times New Roman"/>
                <a:ea typeface="Times New Roman"/>
                <a:cs typeface="Times New Roman"/>
                <a:sym typeface="Times New Roman"/>
              </a:rPr>
              <a:t>– Business Logic, Validation &amp; Authorization</a:t>
            </a:r>
            <a:endParaRPr sz="2000">
              <a:latin typeface="Times New Roman"/>
              <a:ea typeface="Times New Roman"/>
              <a:cs typeface="Times New Roman"/>
              <a:sym typeface="Times New Roman"/>
            </a:endParaRPr>
          </a:p>
          <a:p>
            <a:pPr indent="0" lvl="0" marL="0" rtl="0" algn="l">
              <a:lnSpc>
                <a:spcPct val="115000"/>
              </a:lnSpc>
              <a:spcBef>
                <a:spcPts val="1800"/>
              </a:spcBef>
              <a:spcAft>
                <a:spcPts val="0"/>
              </a:spcAft>
              <a:buNone/>
            </a:pPr>
            <a:r>
              <a:rPr lang="en" sz="2000">
                <a:solidFill>
                  <a:srgbClr val="442C57"/>
                </a:solidFill>
                <a:latin typeface="Times New Roman"/>
                <a:ea typeface="Times New Roman"/>
                <a:cs typeface="Times New Roman"/>
                <a:sym typeface="Times New Roman"/>
              </a:rPr>
              <a:t>•</a:t>
            </a:r>
            <a:r>
              <a:rPr b="1" lang="en" sz="2000">
                <a:latin typeface="Times New Roman"/>
                <a:ea typeface="Times New Roman"/>
                <a:cs typeface="Times New Roman"/>
                <a:sym typeface="Times New Roman"/>
              </a:rPr>
              <a:t>Persistence Layer </a:t>
            </a:r>
            <a:r>
              <a:rPr lang="en" sz="2000">
                <a:latin typeface="Times New Roman"/>
                <a:ea typeface="Times New Roman"/>
                <a:cs typeface="Times New Roman"/>
                <a:sym typeface="Times New Roman"/>
              </a:rPr>
              <a:t>– Storage Logic</a:t>
            </a:r>
            <a:endParaRPr sz="2000">
              <a:latin typeface="Times New Roman"/>
              <a:ea typeface="Times New Roman"/>
              <a:cs typeface="Times New Roman"/>
              <a:sym typeface="Times New Roman"/>
            </a:endParaRPr>
          </a:p>
          <a:p>
            <a:pPr indent="0" lvl="0" marL="0" rtl="0" algn="l">
              <a:lnSpc>
                <a:spcPct val="115000"/>
              </a:lnSpc>
              <a:spcBef>
                <a:spcPts val="1800"/>
              </a:spcBef>
              <a:spcAft>
                <a:spcPts val="0"/>
              </a:spcAft>
              <a:buNone/>
            </a:pPr>
            <a:r>
              <a:rPr lang="en" sz="2000">
                <a:solidFill>
                  <a:srgbClr val="442C57"/>
                </a:solidFill>
                <a:latin typeface="Times New Roman"/>
                <a:ea typeface="Times New Roman"/>
                <a:cs typeface="Times New Roman"/>
                <a:sym typeface="Times New Roman"/>
              </a:rPr>
              <a:t>•</a:t>
            </a:r>
            <a:r>
              <a:rPr b="1" lang="en" sz="2000">
                <a:latin typeface="Times New Roman"/>
                <a:ea typeface="Times New Roman"/>
                <a:cs typeface="Times New Roman"/>
                <a:sym typeface="Times New Roman"/>
              </a:rPr>
              <a:t>Database Layer </a:t>
            </a:r>
            <a:r>
              <a:rPr lang="en" sz="2000">
                <a:latin typeface="Times New Roman"/>
                <a:ea typeface="Times New Roman"/>
                <a:cs typeface="Times New Roman"/>
                <a:sym typeface="Times New Roman"/>
              </a:rPr>
              <a:t>– Actual Database</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p:nvPr/>
        </p:nvSpPr>
        <p:spPr>
          <a:xfrm>
            <a:off x="-14725" y="4613665"/>
            <a:ext cx="9237050" cy="740850"/>
          </a:xfrm>
          <a:custGeom>
            <a:rect b="b" l="l" r="r" t="t"/>
            <a:pathLst>
              <a:path extrusionOk="0" h="29634" w="369482">
                <a:moveTo>
                  <a:pt x="0" y="21277"/>
                </a:moveTo>
                <a:cubicBezTo>
                  <a:pt x="4186" y="18399"/>
                  <a:pt x="8915" y="12574"/>
                  <a:pt x="13632" y="14461"/>
                </a:cubicBezTo>
                <a:cubicBezTo>
                  <a:pt x="17084" y="15842"/>
                  <a:pt x="10777" y="22341"/>
                  <a:pt x="12622" y="25569"/>
                </a:cubicBezTo>
                <a:cubicBezTo>
                  <a:pt x="13803" y="27635"/>
                  <a:pt x="17313" y="26697"/>
                  <a:pt x="19690" y="26578"/>
                </a:cubicBezTo>
                <a:cubicBezTo>
                  <a:pt x="22622" y="26432"/>
                  <a:pt x="22219" y="21270"/>
                  <a:pt x="23729" y="18753"/>
                </a:cubicBezTo>
                <a:cubicBezTo>
                  <a:pt x="25691" y="15483"/>
                  <a:pt x="31022" y="12569"/>
                  <a:pt x="34332" y="14461"/>
                </a:cubicBezTo>
                <a:cubicBezTo>
                  <a:pt x="36991" y="15981"/>
                  <a:pt x="33793" y="23297"/>
                  <a:pt x="36856" y="23297"/>
                </a:cubicBezTo>
                <a:cubicBezTo>
                  <a:pt x="39787" y="23297"/>
                  <a:pt x="40480" y="18687"/>
                  <a:pt x="42410" y="16481"/>
                </a:cubicBezTo>
                <a:cubicBezTo>
                  <a:pt x="45012" y="13507"/>
                  <a:pt x="49479" y="9411"/>
                  <a:pt x="53013" y="11179"/>
                </a:cubicBezTo>
                <a:cubicBezTo>
                  <a:pt x="57347" y="13347"/>
                  <a:pt x="53465" y="26343"/>
                  <a:pt x="58062" y="24811"/>
                </a:cubicBezTo>
                <a:cubicBezTo>
                  <a:pt x="64045" y="22817"/>
                  <a:pt x="65173" y="10737"/>
                  <a:pt x="71441" y="11432"/>
                </a:cubicBezTo>
                <a:cubicBezTo>
                  <a:pt x="73466" y="11657"/>
                  <a:pt x="75902" y="13210"/>
                  <a:pt x="76237" y="15219"/>
                </a:cubicBezTo>
                <a:cubicBezTo>
                  <a:pt x="76804" y="18623"/>
                  <a:pt x="73106" y="26246"/>
                  <a:pt x="76490" y="25569"/>
                </a:cubicBezTo>
                <a:cubicBezTo>
                  <a:pt x="84346" y="23997"/>
                  <a:pt x="87978" y="10440"/>
                  <a:pt x="95928" y="11432"/>
                </a:cubicBezTo>
                <a:cubicBezTo>
                  <a:pt x="99940" y="11933"/>
                  <a:pt x="97659" y="19332"/>
                  <a:pt x="98452" y="23297"/>
                </a:cubicBezTo>
                <a:cubicBezTo>
                  <a:pt x="98805" y="25061"/>
                  <a:pt x="102145" y="25111"/>
                  <a:pt x="103754" y="24306"/>
                </a:cubicBezTo>
                <a:cubicBezTo>
                  <a:pt x="106379" y="22993"/>
                  <a:pt x="105991" y="18798"/>
                  <a:pt x="107793" y="16481"/>
                </a:cubicBezTo>
                <a:cubicBezTo>
                  <a:pt x="111745" y="11402"/>
                  <a:pt x="119043" y="5111"/>
                  <a:pt x="124959" y="7645"/>
                </a:cubicBezTo>
                <a:cubicBezTo>
                  <a:pt x="129181" y="9454"/>
                  <a:pt x="123241" y="18606"/>
                  <a:pt x="126978" y="21277"/>
                </a:cubicBezTo>
                <a:cubicBezTo>
                  <a:pt x="130349" y="23687"/>
                  <a:pt x="135647" y="20798"/>
                  <a:pt x="139095" y="18500"/>
                </a:cubicBezTo>
                <a:cubicBezTo>
                  <a:pt x="141538" y="16872"/>
                  <a:pt x="140786" y="12436"/>
                  <a:pt x="143134" y="10675"/>
                </a:cubicBezTo>
                <a:cubicBezTo>
                  <a:pt x="146324" y="8283"/>
                  <a:pt x="152947" y="5741"/>
                  <a:pt x="154999" y="9160"/>
                </a:cubicBezTo>
                <a:cubicBezTo>
                  <a:pt x="157814" y="13850"/>
                  <a:pt x="149796" y="25178"/>
                  <a:pt x="155252" y="25569"/>
                </a:cubicBezTo>
                <a:cubicBezTo>
                  <a:pt x="157875" y="25757"/>
                  <a:pt x="161293" y="26491"/>
                  <a:pt x="163077" y="24559"/>
                </a:cubicBezTo>
                <a:cubicBezTo>
                  <a:pt x="166192" y="21185"/>
                  <a:pt x="165889" y="15436"/>
                  <a:pt x="169136" y="12189"/>
                </a:cubicBezTo>
                <a:cubicBezTo>
                  <a:pt x="172951" y="8374"/>
                  <a:pt x="179943" y="10466"/>
                  <a:pt x="185292" y="11179"/>
                </a:cubicBezTo>
                <a:cubicBezTo>
                  <a:pt x="189335" y="11718"/>
                  <a:pt x="188951" y="18558"/>
                  <a:pt x="189836" y="22539"/>
                </a:cubicBezTo>
                <a:cubicBezTo>
                  <a:pt x="190130" y="23863"/>
                  <a:pt x="188995" y="26409"/>
                  <a:pt x="190341" y="26578"/>
                </a:cubicBezTo>
                <a:cubicBezTo>
                  <a:pt x="194149" y="27055"/>
                  <a:pt x="195152" y="20595"/>
                  <a:pt x="197409" y="17491"/>
                </a:cubicBezTo>
                <a:cubicBezTo>
                  <a:pt x="200424" y="13344"/>
                  <a:pt x="207221" y="8680"/>
                  <a:pt x="211546" y="11432"/>
                </a:cubicBezTo>
                <a:cubicBezTo>
                  <a:pt x="215969" y="14246"/>
                  <a:pt x="211478" y="25189"/>
                  <a:pt x="216595" y="26326"/>
                </a:cubicBezTo>
                <a:cubicBezTo>
                  <a:pt x="222869" y="27721"/>
                  <a:pt x="225958" y="17460"/>
                  <a:pt x="229974" y="12442"/>
                </a:cubicBezTo>
                <a:cubicBezTo>
                  <a:pt x="232729" y="9000"/>
                  <a:pt x="237683" y="7140"/>
                  <a:pt x="242092" y="7140"/>
                </a:cubicBezTo>
                <a:cubicBezTo>
                  <a:pt x="247097" y="7140"/>
                  <a:pt x="244626" y="16843"/>
                  <a:pt x="246383" y="21530"/>
                </a:cubicBezTo>
                <a:cubicBezTo>
                  <a:pt x="247285" y="23936"/>
                  <a:pt x="250477" y="24863"/>
                  <a:pt x="252947" y="25569"/>
                </a:cubicBezTo>
                <a:cubicBezTo>
                  <a:pt x="262558" y="28316"/>
                  <a:pt x="264175" y="4986"/>
                  <a:pt x="274152" y="4364"/>
                </a:cubicBezTo>
                <a:cubicBezTo>
                  <a:pt x="276503" y="4217"/>
                  <a:pt x="279054" y="3436"/>
                  <a:pt x="281220" y="4364"/>
                </a:cubicBezTo>
                <a:cubicBezTo>
                  <a:pt x="285460" y="6180"/>
                  <a:pt x="282938" y="13503"/>
                  <a:pt x="284754" y="17743"/>
                </a:cubicBezTo>
                <a:cubicBezTo>
                  <a:pt x="285881" y="20374"/>
                  <a:pt x="290020" y="22557"/>
                  <a:pt x="292580" y="21277"/>
                </a:cubicBezTo>
                <a:cubicBezTo>
                  <a:pt x="300327" y="17404"/>
                  <a:pt x="307839" y="1909"/>
                  <a:pt x="314542" y="7393"/>
                </a:cubicBezTo>
                <a:cubicBezTo>
                  <a:pt x="318354" y="10511"/>
                  <a:pt x="313934" y="21039"/>
                  <a:pt x="318834" y="21530"/>
                </a:cubicBezTo>
                <a:cubicBezTo>
                  <a:pt x="321506" y="21798"/>
                  <a:pt x="324507" y="19667"/>
                  <a:pt x="325650" y="17238"/>
                </a:cubicBezTo>
                <a:cubicBezTo>
                  <a:pt x="326441" y="15556"/>
                  <a:pt x="325089" y="13207"/>
                  <a:pt x="326155" y="11684"/>
                </a:cubicBezTo>
                <a:cubicBezTo>
                  <a:pt x="330252" y="5832"/>
                  <a:pt x="339766" y="5247"/>
                  <a:pt x="346855" y="6131"/>
                </a:cubicBezTo>
                <a:cubicBezTo>
                  <a:pt x="353377" y="6945"/>
                  <a:pt x="346626" y="24158"/>
                  <a:pt x="353166" y="24811"/>
                </a:cubicBezTo>
                <a:cubicBezTo>
                  <a:pt x="358410" y="25335"/>
                  <a:pt x="359285" y="16168"/>
                  <a:pt x="363011" y="12442"/>
                </a:cubicBezTo>
                <a:cubicBezTo>
                  <a:pt x="364517" y="10936"/>
                  <a:pt x="368860" y="11371"/>
                  <a:pt x="369322" y="13451"/>
                </a:cubicBezTo>
                <a:cubicBezTo>
                  <a:pt x="370421" y="18397"/>
                  <a:pt x="364193" y="25805"/>
                  <a:pt x="359225" y="24811"/>
                </a:cubicBezTo>
                <a:cubicBezTo>
                  <a:pt x="351040" y="23174"/>
                  <a:pt x="347336" y="7470"/>
                  <a:pt x="339282" y="9665"/>
                </a:cubicBezTo>
                <a:cubicBezTo>
                  <a:pt x="335213" y="10774"/>
                  <a:pt x="335641" y="17317"/>
                  <a:pt x="333223" y="20772"/>
                </a:cubicBezTo>
                <a:cubicBezTo>
                  <a:pt x="330889" y="24108"/>
                  <a:pt x="325592" y="25412"/>
                  <a:pt x="321611" y="24559"/>
                </a:cubicBezTo>
                <a:cubicBezTo>
                  <a:pt x="311895" y="22478"/>
                  <a:pt x="310518" y="2124"/>
                  <a:pt x="300658" y="3354"/>
                </a:cubicBezTo>
                <a:cubicBezTo>
                  <a:pt x="297783" y="3713"/>
                  <a:pt x="298032" y="8524"/>
                  <a:pt x="296871" y="11179"/>
                </a:cubicBezTo>
                <a:cubicBezTo>
                  <a:pt x="294037" y="17657"/>
                  <a:pt x="290701" y="26576"/>
                  <a:pt x="283744" y="27841"/>
                </a:cubicBezTo>
                <a:cubicBezTo>
                  <a:pt x="277876" y="28908"/>
                  <a:pt x="269405" y="28044"/>
                  <a:pt x="266578" y="22792"/>
                </a:cubicBezTo>
                <a:cubicBezTo>
                  <a:pt x="263431" y="16947"/>
                  <a:pt x="263042" y="6636"/>
                  <a:pt x="256481" y="5626"/>
                </a:cubicBezTo>
                <a:cubicBezTo>
                  <a:pt x="250042" y="4635"/>
                  <a:pt x="248974" y="16277"/>
                  <a:pt x="245121" y="21530"/>
                </a:cubicBezTo>
                <a:cubicBezTo>
                  <a:pt x="241655" y="26255"/>
                  <a:pt x="233685" y="26543"/>
                  <a:pt x="227955" y="25316"/>
                </a:cubicBezTo>
                <a:cubicBezTo>
                  <a:pt x="220464" y="23711"/>
                  <a:pt x="221201" y="6758"/>
                  <a:pt x="213566" y="7393"/>
                </a:cubicBezTo>
                <a:cubicBezTo>
                  <a:pt x="207317" y="7913"/>
                  <a:pt x="205461" y="16964"/>
                  <a:pt x="201448" y="21782"/>
                </a:cubicBezTo>
                <a:cubicBezTo>
                  <a:pt x="199473" y="24153"/>
                  <a:pt x="195250" y="24632"/>
                  <a:pt x="192361" y="23549"/>
                </a:cubicBezTo>
                <a:cubicBezTo>
                  <a:pt x="186504" y="21354"/>
                  <a:pt x="182681" y="15184"/>
                  <a:pt x="179738" y="9665"/>
                </a:cubicBezTo>
                <a:cubicBezTo>
                  <a:pt x="178265" y="6903"/>
                  <a:pt x="177300" y="1781"/>
                  <a:pt x="174185" y="2092"/>
                </a:cubicBezTo>
                <a:cubicBezTo>
                  <a:pt x="169961" y="2514"/>
                  <a:pt x="165506" y="6088"/>
                  <a:pt x="164340" y="10170"/>
                </a:cubicBezTo>
                <a:cubicBezTo>
                  <a:pt x="162848" y="15390"/>
                  <a:pt x="164457" y="25250"/>
                  <a:pt x="159038" y="25569"/>
                </a:cubicBezTo>
                <a:cubicBezTo>
                  <a:pt x="155762" y="25762"/>
                  <a:pt x="152192" y="26902"/>
                  <a:pt x="149193" y="25569"/>
                </a:cubicBezTo>
                <a:cubicBezTo>
                  <a:pt x="139333" y="21186"/>
                  <a:pt x="139957" y="1408"/>
                  <a:pt x="129250" y="72"/>
                </a:cubicBezTo>
                <a:cubicBezTo>
                  <a:pt x="119964" y="-1086"/>
                  <a:pt x="120847" y="19002"/>
                  <a:pt x="112084" y="22287"/>
                </a:cubicBezTo>
                <a:cubicBezTo>
                  <a:pt x="107115" y="24150"/>
                  <a:pt x="100000" y="22392"/>
                  <a:pt x="96685" y="18248"/>
                </a:cubicBezTo>
                <a:cubicBezTo>
                  <a:pt x="92819" y="13416"/>
                  <a:pt x="88930" y="2050"/>
                  <a:pt x="83558" y="5121"/>
                </a:cubicBezTo>
                <a:cubicBezTo>
                  <a:pt x="76119" y="9373"/>
                  <a:pt x="76123" y="24013"/>
                  <a:pt x="67654" y="25316"/>
                </a:cubicBezTo>
                <a:cubicBezTo>
                  <a:pt x="61763" y="26223"/>
                  <a:pt x="56941" y="18782"/>
                  <a:pt x="54275" y="13451"/>
                </a:cubicBezTo>
                <a:cubicBezTo>
                  <a:pt x="52842" y="10585"/>
                  <a:pt x="53528" y="5629"/>
                  <a:pt x="50488" y="4616"/>
                </a:cubicBezTo>
                <a:cubicBezTo>
                  <a:pt x="43618" y="2327"/>
                  <a:pt x="41200" y="15737"/>
                  <a:pt x="36856" y="21530"/>
                </a:cubicBezTo>
                <a:cubicBezTo>
                  <a:pt x="34483" y="24695"/>
                  <a:pt x="29947" y="26044"/>
                  <a:pt x="26001" y="26326"/>
                </a:cubicBezTo>
                <a:cubicBezTo>
                  <a:pt x="21354" y="26658"/>
                  <a:pt x="15532" y="25925"/>
                  <a:pt x="12622" y="22287"/>
                </a:cubicBezTo>
                <a:cubicBezTo>
                  <a:pt x="8772" y="17474"/>
                  <a:pt x="8182" y="7140"/>
                  <a:pt x="2019" y="7140"/>
                </a:cubicBezTo>
                <a:cubicBezTo>
                  <a:pt x="672" y="7140"/>
                  <a:pt x="4717" y="7256"/>
                  <a:pt x="6059" y="7140"/>
                </a:cubicBezTo>
                <a:cubicBezTo>
                  <a:pt x="9515" y="6840"/>
                  <a:pt x="13966" y="8146"/>
                  <a:pt x="15651" y="11179"/>
                </a:cubicBezTo>
                <a:cubicBezTo>
                  <a:pt x="16990" y="13589"/>
                  <a:pt x="17409" y="17162"/>
                  <a:pt x="19943" y="18248"/>
                </a:cubicBezTo>
                <a:cubicBezTo>
                  <a:pt x="22984" y="19552"/>
                  <a:pt x="27448" y="17171"/>
                  <a:pt x="29788" y="19510"/>
                </a:cubicBezTo>
                <a:cubicBezTo>
                  <a:pt x="32425" y="22144"/>
                  <a:pt x="31488" y="28394"/>
                  <a:pt x="35089" y="29355"/>
                </a:cubicBezTo>
                <a:cubicBezTo>
                  <a:pt x="39755" y="30600"/>
                  <a:pt x="45053" y="27215"/>
                  <a:pt x="48469" y="23802"/>
                </a:cubicBezTo>
              </a:path>
            </a:pathLst>
          </a:custGeom>
          <a:noFill/>
          <a:ln cap="flat" cmpd="sng" w="19050">
            <a:solidFill>
              <a:schemeClr val="lt1"/>
            </a:solidFill>
            <a:prstDash val="solid"/>
            <a:round/>
            <a:headEnd len="med" w="med" type="none"/>
            <a:tailEnd len="med" w="med" type="none"/>
          </a:ln>
        </p:spPr>
      </p:sp>
      <p:pic>
        <p:nvPicPr>
          <p:cNvPr id="161" name="Google Shape;161;p25"/>
          <p:cNvPicPr preferRelativeResize="0"/>
          <p:nvPr/>
        </p:nvPicPr>
        <p:blipFill>
          <a:blip r:embed="rId3">
            <a:alphaModFix/>
          </a:blip>
          <a:stretch>
            <a:fillRect/>
          </a:stretch>
        </p:blipFill>
        <p:spPr>
          <a:xfrm>
            <a:off x="195950" y="889300"/>
            <a:ext cx="8735777" cy="3724376"/>
          </a:xfrm>
          <a:prstGeom prst="rect">
            <a:avLst/>
          </a:prstGeom>
          <a:noFill/>
          <a:ln>
            <a:noFill/>
          </a:ln>
        </p:spPr>
      </p:pic>
      <p:sp>
        <p:nvSpPr>
          <p:cNvPr id="162" name="Google Shape;162;p25"/>
          <p:cNvSpPr txBox="1"/>
          <p:nvPr/>
        </p:nvSpPr>
        <p:spPr>
          <a:xfrm>
            <a:off x="326575" y="193275"/>
            <a:ext cx="4947300" cy="569400"/>
          </a:xfrm>
          <a:prstGeom prst="rect">
            <a:avLst/>
          </a:prstGeom>
          <a:noFill/>
          <a:ln cap="flat" cmpd="sng" w="19050">
            <a:solidFill>
              <a:schemeClr val="lt1"/>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Times New Roman"/>
                <a:ea typeface="Times New Roman"/>
                <a:cs typeface="Times New Roman"/>
                <a:sym typeface="Times New Roman"/>
              </a:rPr>
              <a:t>      Database Class Diagram</a:t>
            </a:r>
            <a:endParaRPr b="1" sz="2500">
              <a:solidFill>
                <a:schemeClr val="lt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6"/>
          <p:cNvPicPr preferRelativeResize="0"/>
          <p:nvPr/>
        </p:nvPicPr>
        <p:blipFill>
          <a:blip r:embed="rId3">
            <a:alphaModFix/>
          </a:blip>
          <a:stretch>
            <a:fillRect/>
          </a:stretch>
        </p:blipFill>
        <p:spPr>
          <a:xfrm>
            <a:off x="179600" y="804425"/>
            <a:ext cx="4572000" cy="3053200"/>
          </a:xfrm>
          <a:prstGeom prst="rect">
            <a:avLst/>
          </a:prstGeom>
          <a:noFill/>
          <a:ln>
            <a:noFill/>
          </a:ln>
        </p:spPr>
      </p:pic>
      <p:pic>
        <p:nvPicPr>
          <p:cNvPr id="168" name="Google Shape;168;p26"/>
          <p:cNvPicPr preferRelativeResize="0"/>
          <p:nvPr/>
        </p:nvPicPr>
        <p:blipFill>
          <a:blip r:embed="rId4">
            <a:alphaModFix/>
          </a:blip>
          <a:stretch>
            <a:fillRect/>
          </a:stretch>
        </p:blipFill>
        <p:spPr>
          <a:xfrm>
            <a:off x="4474025" y="1875975"/>
            <a:ext cx="4572000" cy="3153200"/>
          </a:xfrm>
          <a:prstGeom prst="rect">
            <a:avLst/>
          </a:prstGeom>
          <a:noFill/>
          <a:ln>
            <a:noFill/>
          </a:ln>
        </p:spPr>
      </p:pic>
      <p:sp>
        <p:nvSpPr>
          <p:cNvPr id="169" name="Google Shape;169;p26"/>
          <p:cNvSpPr txBox="1"/>
          <p:nvPr/>
        </p:nvSpPr>
        <p:spPr>
          <a:xfrm>
            <a:off x="521225" y="137000"/>
            <a:ext cx="4311900" cy="554100"/>
          </a:xfrm>
          <a:prstGeom prst="rect">
            <a:avLst/>
          </a:prstGeom>
          <a:noFill/>
          <a:ln cap="flat" cmpd="sng" w="19050">
            <a:solidFill>
              <a:schemeClr val="lt1"/>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Times New Roman"/>
                <a:ea typeface="Times New Roman"/>
                <a:cs typeface="Times New Roman"/>
                <a:sym typeface="Times New Roman"/>
              </a:rPr>
              <a:t>      Home Page - Homenique</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140550" y="974525"/>
            <a:ext cx="5643450" cy="2907351"/>
          </a:xfrm>
          <a:prstGeom prst="rect">
            <a:avLst/>
          </a:prstGeom>
          <a:noFill/>
          <a:ln>
            <a:noFill/>
          </a:ln>
        </p:spPr>
      </p:pic>
      <p:pic>
        <p:nvPicPr>
          <p:cNvPr id="175" name="Google Shape;175;p27"/>
          <p:cNvPicPr preferRelativeResize="0"/>
          <p:nvPr/>
        </p:nvPicPr>
        <p:blipFill>
          <a:blip r:embed="rId4">
            <a:alphaModFix/>
          </a:blip>
          <a:stretch>
            <a:fillRect/>
          </a:stretch>
        </p:blipFill>
        <p:spPr>
          <a:xfrm>
            <a:off x="4099975" y="2042675"/>
            <a:ext cx="4833251" cy="2844024"/>
          </a:xfrm>
          <a:prstGeom prst="rect">
            <a:avLst/>
          </a:prstGeom>
          <a:noFill/>
          <a:ln>
            <a:noFill/>
          </a:ln>
        </p:spPr>
      </p:pic>
      <p:sp>
        <p:nvSpPr>
          <p:cNvPr id="176" name="Google Shape;176;p27"/>
          <p:cNvSpPr txBox="1"/>
          <p:nvPr/>
        </p:nvSpPr>
        <p:spPr>
          <a:xfrm>
            <a:off x="587825" y="146950"/>
            <a:ext cx="434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Times"/>
                <a:ea typeface="Times"/>
                <a:cs typeface="Times"/>
                <a:sym typeface="Times"/>
              </a:rPr>
              <a:t>User Login &amp; Registration panel</a:t>
            </a:r>
            <a:endParaRPr sz="2400">
              <a:solidFill>
                <a:schemeClr val="lt1"/>
              </a:solidFill>
              <a:latin typeface="Times"/>
              <a:ea typeface="Times"/>
              <a:cs typeface="Times"/>
              <a:sym typeface="Time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nvSpPr>
        <p:spPr>
          <a:xfrm>
            <a:off x="408225" y="146950"/>
            <a:ext cx="400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Times"/>
                <a:ea typeface="Times"/>
                <a:cs typeface="Times"/>
                <a:sym typeface="Times"/>
              </a:rPr>
              <a:t>Cart - Wishlist - Orders</a:t>
            </a:r>
            <a:endParaRPr sz="2400">
              <a:solidFill>
                <a:schemeClr val="lt1"/>
              </a:solidFill>
              <a:latin typeface="Times"/>
              <a:ea typeface="Times"/>
              <a:cs typeface="Times"/>
              <a:sym typeface="Times"/>
            </a:endParaRPr>
          </a:p>
        </p:txBody>
      </p:sp>
      <p:pic>
        <p:nvPicPr>
          <p:cNvPr id="182" name="Google Shape;182;p28"/>
          <p:cNvPicPr preferRelativeResize="0"/>
          <p:nvPr/>
        </p:nvPicPr>
        <p:blipFill>
          <a:blip r:embed="rId3">
            <a:alphaModFix/>
          </a:blip>
          <a:stretch>
            <a:fillRect/>
          </a:stretch>
        </p:blipFill>
        <p:spPr>
          <a:xfrm>
            <a:off x="182349" y="967250"/>
            <a:ext cx="4944826" cy="2510226"/>
          </a:xfrm>
          <a:prstGeom prst="rect">
            <a:avLst/>
          </a:prstGeom>
          <a:noFill/>
          <a:ln>
            <a:noFill/>
          </a:ln>
        </p:spPr>
      </p:pic>
      <p:pic>
        <p:nvPicPr>
          <p:cNvPr id="183" name="Google Shape;183;p28"/>
          <p:cNvPicPr preferRelativeResize="0"/>
          <p:nvPr/>
        </p:nvPicPr>
        <p:blipFill>
          <a:blip r:embed="rId4">
            <a:alphaModFix/>
          </a:blip>
          <a:stretch>
            <a:fillRect/>
          </a:stretch>
        </p:blipFill>
        <p:spPr>
          <a:xfrm>
            <a:off x="4572000" y="1045525"/>
            <a:ext cx="4425050" cy="2431951"/>
          </a:xfrm>
          <a:prstGeom prst="rect">
            <a:avLst/>
          </a:prstGeom>
          <a:noFill/>
          <a:ln>
            <a:noFill/>
          </a:ln>
        </p:spPr>
      </p:pic>
      <p:pic>
        <p:nvPicPr>
          <p:cNvPr id="184" name="Google Shape;184;p28"/>
          <p:cNvPicPr preferRelativeResize="0"/>
          <p:nvPr/>
        </p:nvPicPr>
        <p:blipFill>
          <a:blip r:embed="rId5">
            <a:alphaModFix/>
          </a:blip>
          <a:stretch>
            <a:fillRect/>
          </a:stretch>
        </p:blipFill>
        <p:spPr>
          <a:xfrm>
            <a:off x="2514625" y="2571760"/>
            <a:ext cx="5339424" cy="24319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nvSpPr>
        <p:spPr>
          <a:xfrm>
            <a:off x="408225" y="146950"/>
            <a:ext cx="400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Times"/>
                <a:ea typeface="Times"/>
                <a:cs typeface="Times"/>
                <a:sym typeface="Times"/>
              </a:rPr>
              <a:t>Admin Login &amp; Profile Edit</a:t>
            </a:r>
            <a:endParaRPr sz="2400">
              <a:solidFill>
                <a:schemeClr val="lt1"/>
              </a:solidFill>
              <a:latin typeface="Times"/>
              <a:ea typeface="Times"/>
              <a:cs typeface="Times"/>
              <a:sym typeface="Times"/>
            </a:endParaRPr>
          </a:p>
        </p:txBody>
      </p:sp>
      <p:pic>
        <p:nvPicPr>
          <p:cNvPr id="190" name="Google Shape;190;p29"/>
          <p:cNvPicPr preferRelativeResize="0"/>
          <p:nvPr/>
        </p:nvPicPr>
        <p:blipFill>
          <a:blip r:embed="rId3">
            <a:alphaModFix/>
          </a:blip>
          <a:stretch>
            <a:fillRect/>
          </a:stretch>
        </p:blipFill>
        <p:spPr>
          <a:xfrm>
            <a:off x="136075" y="865575"/>
            <a:ext cx="5693226" cy="3004300"/>
          </a:xfrm>
          <a:prstGeom prst="rect">
            <a:avLst/>
          </a:prstGeom>
          <a:noFill/>
          <a:ln>
            <a:noFill/>
          </a:ln>
        </p:spPr>
      </p:pic>
      <p:pic>
        <p:nvPicPr>
          <p:cNvPr id="191" name="Google Shape;191;p29"/>
          <p:cNvPicPr preferRelativeResize="0"/>
          <p:nvPr/>
        </p:nvPicPr>
        <p:blipFill>
          <a:blip r:embed="rId4">
            <a:alphaModFix/>
          </a:blip>
          <a:stretch>
            <a:fillRect/>
          </a:stretch>
        </p:blipFill>
        <p:spPr>
          <a:xfrm>
            <a:off x="3494325" y="2351325"/>
            <a:ext cx="5437402" cy="2563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nvSpPr>
        <p:spPr>
          <a:xfrm>
            <a:off x="408225" y="0"/>
            <a:ext cx="74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lt1"/>
                </a:solidFill>
                <a:latin typeface="Times"/>
                <a:ea typeface="Times"/>
                <a:cs typeface="Times"/>
                <a:sym typeface="Times"/>
              </a:rPr>
              <a:t>Admin</a:t>
            </a:r>
            <a:r>
              <a:rPr lang="en" sz="2400">
                <a:solidFill>
                  <a:schemeClr val="lt1"/>
                </a:solidFill>
                <a:latin typeface="Times"/>
                <a:ea typeface="Times"/>
                <a:cs typeface="Times"/>
                <a:sym typeface="Times"/>
              </a:rPr>
              <a:t>  - </a:t>
            </a:r>
            <a:r>
              <a:rPr lang="en" sz="2400">
                <a:solidFill>
                  <a:schemeClr val="lt1"/>
                </a:solidFill>
                <a:latin typeface="Times"/>
                <a:ea typeface="Times"/>
                <a:cs typeface="Times"/>
                <a:sym typeface="Times"/>
              </a:rPr>
              <a:t>CRUD</a:t>
            </a:r>
            <a:r>
              <a:rPr lang="en" sz="2400">
                <a:solidFill>
                  <a:schemeClr val="lt1"/>
                </a:solidFill>
                <a:latin typeface="Times"/>
                <a:ea typeface="Times"/>
                <a:cs typeface="Times"/>
                <a:sym typeface="Times"/>
              </a:rPr>
              <a:t> operation on  Product &amp;  Stock Report</a:t>
            </a:r>
            <a:endParaRPr sz="2400">
              <a:solidFill>
                <a:schemeClr val="lt1"/>
              </a:solidFill>
              <a:latin typeface="Times"/>
              <a:ea typeface="Times"/>
              <a:cs typeface="Times"/>
              <a:sym typeface="Times"/>
            </a:endParaRPr>
          </a:p>
        </p:txBody>
      </p:sp>
      <p:pic>
        <p:nvPicPr>
          <p:cNvPr id="197" name="Google Shape;197;p30"/>
          <p:cNvPicPr preferRelativeResize="0"/>
          <p:nvPr/>
        </p:nvPicPr>
        <p:blipFill>
          <a:blip r:embed="rId3">
            <a:alphaModFix/>
          </a:blip>
          <a:stretch>
            <a:fillRect/>
          </a:stretch>
        </p:blipFill>
        <p:spPr>
          <a:xfrm>
            <a:off x="261250" y="1049375"/>
            <a:ext cx="5453725" cy="2750851"/>
          </a:xfrm>
          <a:prstGeom prst="rect">
            <a:avLst/>
          </a:prstGeom>
          <a:noFill/>
          <a:ln>
            <a:noFill/>
          </a:ln>
        </p:spPr>
      </p:pic>
      <p:pic>
        <p:nvPicPr>
          <p:cNvPr id="198" name="Google Shape;198;p30"/>
          <p:cNvPicPr preferRelativeResize="0"/>
          <p:nvPr/>
        </p:nvPicPr>
        <p:blipFill>
          <a:blip r:embed="rId4">
            <a:alphaModFix/>
          </a:blip>
          <a:stretch>
            <a:fillRect/>
          </a:stretch>
        </p:blipFill>
        <p:spPr>
          <a:xfrm>
            <a:off x="3690275" y="2571750"/>
            <a:ext cx="5192451" cy="231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nvSpPr>
        <p:spPr>
          <a:xfrm>
            <a:off x="408225" y="0"/>
            <a:ext cx="623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lt1"/>
                </a:solidFill>
                <a:latin typeface="Times"/>
                <a:ea typeface="Times"/>
                <a:cs typeface="Times"/>
                <a:sym typeface="Times"/>
              </a:rPr>
              <a:t>Admin</a:t>
            </a:r>
            <a:r>
              <a:rPr lang="en" sz="2400">
                <a:solidFill>
                  <a:schemeClr val="lt1"/>
                </a:solidFill>
                <a:latin typeface="Times"/>
                <a:ea typeface="Times"/>
                <a:cs typeface="Times"/>
                <a:sym typeface="Times"/>
              </a:rPr>
              <a:t>  -  </a:t>
            </a:r>
            <a:r>
              <a:rPr lang="en" sz="2400">
                <a:solidFill>
                  <a:schemeClr val="lt1"/>
                </a:solidFill>
                <a:latin typeface="Times"/>
                <a:ea typeface="Times"/>
                <a:cs typeface="Times"/>
                <a:sym typeface="Times"/>
              </a:rPr>
              <a:t>CRUD</a:t>
            </a:r>
            <a:r>
              <a:rPr lang="en" sz="2400">
                <a:solidFill>
                  <a:schemeClr val="lt1"/>
                </a:solidFill>
                <a:latin typeface="Times"/>
                <a:ea typeface="Times"/>
                <a:cs typeface="Times"/>
                <a:sym typeface="Times"/>
              </a:rPr>
              <a:t> operation on User &amp; Coupons</a:t>
            </a:r>
            <a:endParaRPr sz="2400">
              <a:solidFill>
                <a:schemeClr val="lt1"/>
              </a:solidFill>
              <a:latin typeface="Times"/>
              <a:ea typeface="Times"/>
              <a:cs typeface="Times"/>
              <a:sym typeface="Times"/>
            </a:endParaRPr>
          </a:p>
        </p:txBody>
      </p:sp>
      <p:pic>
        <p:nvPicPr>
          <p:cNvPr id="204" name="Google Shape;204;p31"/>
          <p:cNvPicPr preferRelativeResize="0"/>
          <p:nvPr/>
        </p:nvPicPr>
        <p:blipFill>
          <a:blip r:embed="rId3">
            <a:alphaModFix/>
          </a:blip>
          <a:stretch>
            <a:fillRect/>
          </a:stretch>
        </p:blipFill>
        <p:spPr>
          <a:xfrm>
            <a:off x="152400" y="930725"/>
            <a:ext cx="6395350" cy="3298375"/>
          </a:xfrm>
          <a:prstGeom prst="rect">
            <a:avLst/>
          </a:prstGeom>
          <a:noFill/>
          <a:ln>
            <a:noFill/>
          </a:ln>
        </p:spPr>
      </p:pic>
      <p:pic>
        <p:nvPicPr>
          <p:cNvPr id="205" name="Google Shape;205;p31"/>
          <p:cNvPicPr preferRelativeResize="0"/>
          <p:nvPr/>
        </p:nvPicPr>
        <p:blipFill>
          <a:blip r:embed="rId4">
            <a:alphaModFix/>
          </a:blip>
          <a:stretch>
            <a:fillRect/>
          </a:stretch>
        </p:blipFill>
        <p:spPr>
          <a:xfrm>
            <a:off x="3739250" y="2571750"/>
            <a:ext cx="5061850" cy="2457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nvSpPr>
        <p:spPr>
          <a:xfrm>
            <a:off x="669650" y="370450"/>
            <a:ext cx="76797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latin typeface="Times New Roman"/>
                <a:ea typeface="Times New Roman"/>
                <a:cs typeface="Times New Roman"/>
                <a:sym typeface="Times New Roman"/>
              </a:rPr>
              <a:t>CAPSTONE PROJECT</a:t>
            </a:r>
            <a:endParaRPr b="1" sz="18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800" u="sng">
                <a:latin typeface="Times New Roman"/>
                <a:ea typeface="Times New Roman"/>
                <a:cs typeface="Times New Roman"/>
                <a:sym typeface="Times New Roman"/>
              </a:rPr>
              <a:t>HOMENIQUE  (Shop For Home)</a:t>
            </a:r>
            <a:endParaRPr b="1" sz="1800" u="sng">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800">
                <a:latin typeface="Times New Roman"/>
                <a:ea typeface="Times New Roman"/>
                <a:cs typeface="Times New Roman"/>
                <a:sym typeface="Times New Roman"/>
              </a:rPr>
              <a:t>Submitted by:</a:t>
            </a:r>
            <a:endParaRPr b="1" sz="1800">
              <a:latin typeface="Times New Roman"/>
              <a:ea typeface="Times New Roman"/>
              <a:cs typeface="Times New Roman"/>
              <a:sym typeface="Times New Roman"/>
            </a:endParaRPr>
          </a:p>
        </p:txBody>
      </p:sp>
      <p:pic>
        <p:nvPicPr>
          <p:cNvPr id="77" name="Google Shape;77;p14"/>
          <p:cNvPicPr preferRelativeResize="0"/>
          <p:nvPr/>
        </p:nvPicPr>
        <p:blipFill>
          <a:blip r:embed="rId3">
            <a:alphaModFix/>
          </a:blip>
          <a:stretch>
            <a:fillRect/>
          </a:stretch>
        </p:blipFill>
        <p:spPr>
          <a:xfrm>
            <a:off x="562850" y="1469350"/>
            <a:ext cx="8358175" cy="3374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2"/>
          <p:cNvPicPr preferRelativeResize="0"/>
          <p:nvPr/>
        </p:nvPicPr>
        <p:blipFill>
          <a:blip r:embed="rId3">
            <a:alphaModFix/>
          </a:blip>
          <a:stretch>
            <a:fillRect/>
          </a:stretch>
        </p:blipFill>
        <p:spPr>
          <a:xfrm>
            <a:off x="368925" y="887175"/>
            <a:ext cx="8622675" cy="3893675"/>
          </a:xfrm>
          <a:prstGeom prst="rect">
            <a:avLst/>
          </a:prstGeom>
          <a:noFill/>
          <a:ln>
            <a:noFill/>
          </a:ln>
        </p:spPr>
      </p:pic>
      <p:sp>
        <p:nvSpPr>
          <p:cNvPr id="211" name="Google Shape;211;p32"/>
          <p:cNvSpPr/>
          <p:nvPr/>
        </p:nvSpPr>
        <p:spPr>
          <a:xfrm>
            <a:off x="368925" y="206900"/>
            <a:ext cx="3174300" cy="5388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txBox="1"/>
          <p:nvPr/>
        </p:nvSpPr>
        <p:spPr>
          <a:xfrm>
            <a:off x="244925" y="146950"/>
            <a:ext cx="333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Times"/>
                <a:ea typeface="Times"/>
                <a:cs typeface="Times"/>
                <a:sym typeface="Times"/>
              </a:rPr>
              <a:t>      GIT Repository</a:t>
            </a:r>
            <a:endParaRPr sz="2400">
              <a:solidFill>
                <a:schemeClr val="dk1"/>
              </a:solidFill>
              <a:latin typeface="Times"/>
              <a:ea typeface="Times"/>
              <a:cs typeface="Times"/>
              <a:sym typeface="Times"/>
            </a:endParaRPr>
          </a:p>
        </p:txBody>
      </p:sp>
      <p:sp>
        <p:nvSpPr>
          <p:cNvPr id="213" name="Google Shape;213;p32"/>
          <p:cNvSpPr/>
          <p:nvPr/>
        </p:nvSpPr>
        <p:spPr>
          <a:xfrm>
            <a:off x="8647700" y="-241555"/>
            <a:ext cx="803036" cy="895814"/>
          </a:xfrm>
          <a:custGeom>
            <a:rect b="b" l="l" r="r" t="t"/>
            <a:pathLst>
              <a:path extrusionOk="0" h="22787" w="20427">
                <a:moveTo>
                  <a:pt x="6886" y="7764"/>
                </a:moveTo>
                <a:cubicBezTo>
                  <a:pt x="4953" y="10341"/>
                  <a:pt x="4473" y="16389"/>
                  <a:pt x="7529" y="17408"/>
                </a:cubicBezTo>
                <a:cubicBezTo>
                  <a:pt x="10807" y="18501"/>
                  <a:pt x="15437" y="15542"/>
                  <a:pt x="16530" y="12264"/>
                </a:cubicBezTo>
                <a:cubicBezTo>
                  <a:pt x="18046" y="7718"/>
                  <a:pt x="5043" y="5705"/>
                  <a:pt x="2386" y="9693"/>
                </a:cubicBezTo>
                <a:cubicBezTo>
                  <a:pt x="104" y="13119"/>
                  <a:pt x="6064" y="20144"/>
                  <a:pt x="10101" y="19337"/>
                </a:cubicBezTo>
                <a:cubicBezTo>
                  <a:pt x="12084" y="18940"/>
                  <a:pt x="13315" y="16215"/>
                  <a:pt x="13315" y="14193"/>
                </a:cubicBezTo>
                <a:cubicBezTo>
                  <a:pt x="13315" y="12479"/>
                  <a:pt x="14527" y="10263"/>
                  <a:pt x="13315" y="9050"/>
                </a:cubicBezTo>
                <a:cubicBezTo>
                  <a:pt x="12244" y="7978"/>
                  <a:pt x="9294" y="8256"/>
                  <a:pt x="8815" y="9693"/>
                </a:cubicBezTo>
                <a:cubicBezTo>
                  <a:pt x="8095" y="11854"/>
                  <a:pt x="11105" y="15389"/>
                  <a:pt x="13315" y="14836"/>
                </a:cubicBezTo>
                <a:cubicBezTo>
                  <a:pt x="16292" y="14092"/>
                  <a:pt x="18875" y="9031"/>
                  <a:pt x="17173" y="6478"/>
                </a:cubicBezTo>
                <a:cubicBezTo>
                  <a:pt x="15212" y="3537"/>
                  <a:pt x="10315" y="3049"/>
                  <a:pt x="6886" y="3906"/>
                </a:cubicBezTo>
                <a:cubicBezTo>
                  <a:pt x="2237" y="5068"/>
                  <a:pt x="-1058" y="12219"/>
                  <a:pt x="457" y="16765"/>
                </a:cubicBezTo>
                <a:cubicBezTo>
                  <a:pt x="1906" y="21111"/>
                  <a:pt x="9514" y="20449"/>
                  <a:pt x="13958" y="19337"/>
                </a:cubicBezTo>
                <a:cubicBezTo>
                  <a:pt x="18900" y="18101"/>
                  <a:pt x="20642" y="8788"/>
                  <a:pt x="17816" y="4549"/>
                </a:cubicBezTo>
                <a:cubicBezTo>
                  <a:pt x="15134" y="526"/>
                  <a:pt x="7694" y="-1348"/>
                  <a:pt x="3671" y="1334"/>
                </a:cubicBezTo>
                <a:cubicBezTo>
                  <a:pt x="-1325" y="4665"/>
                  <a:pt x="983" y="14341"/>
                  <a:pt x="4314" y="19337"/>
                </a:cubicBezTo>
                <a:cubicBezTo>
                  <a:pt x="6622" y="22799"/>
                  <a:pt x="12582" y="23222"/>
                  <a:pt x="16530" y="21908"/>
                </a:cubicBezTo>
                <a:cubicBezTo>
                  <a:pt x="20133" y="20709"/>
                  <a:pt x="19745" y="14776"/>
                  <a:pt x="19745" y="10979"/>
                </a:cubicBezTo>
                <a:cubicBezTo>
                  <a:pt x="19745" y="9050"/>
                  <a:pt x="21109" y="6556"/>
                  <a:pt x="19745" y="5192"/>
                </a:cubicBezTo>
                <a:cubicBezTo>
                  <a:pt x="17278" y="2725"/>
                  <a:pt x="10561" y="3811"/>
                  <a:pt x="9458" y="7121"/>
                </a:cubicBezTo>
                <a:cubicBezTo>
                  <a:pt x="8495" y="10010"/>
                  <a:pt x="12520" y="12831"/>
                  <a:pt x="15244" y="14193"/>
                </a:cubicBezTo>
              </a:path>
            </a:pathLst>
          </a:custGeom>
          <a:noFill/>
          <a:ln cap="flat" cmpd="sng" w="28575">
            <a:solidFill>
              <a:schemeClr val="dk1"/>
            </a:solidFill>
            <a:prstDash val="solid"/>
            <a:round/>
            <a:headEnd len="med" w="med" type="none"/>
            <a:tailEnd len="med" w="med" type="none"/>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767450" y="881725"/>
            <a:ext cx="7315200" cy="4033175"/>
          </a:xfrm>
          <a:prstGeom prst="rect">
            <a:avLst/>
          </a:prstGeom>
          <a:noFill/>
          <a:ln>
            <a:noFill/>
          </a:ln>
        </p:spPr>
      </p:pic>
      <p:sp>
        <p:nvSpPr>
          <p:cNvPr id="219" name="Google Shape;219;p33"/>
          <p:cNvSpPr txBox="1"/>
          <p:nvPr/>
        </p:nvSpPr>
        <p:spPr>
          <a:xfrm>
            <a:off x="457200" y="228600"/>
            <a:ext cx="328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Times"/>
                <a:ea typeface="Times"/>
                <a:cs typeface="Times"/>
                <a:sym typeface="Times"/>
              </a:rPr>
              <a:t>CLOUD - VM Instance</a:t>
            </a:r>
            <a:endParaRPr sz="2400">
              <a:solidFill>
                <a:schemeClr val="lt1"/>
              </a:solidFill>
              <a:latin typeface="Times"/>
              <a:ea typeface="Times"/>
              <a:cs typeface="Times"/>
              <a:sym typeface="Time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nvSpPr>
        <p:spPr>
          <a:xfrm>
            <a:off x="457200" y="228600"/>
            <a:ext cx="550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Times"/>
                <a:ea typeface="Times"/>
                <a:cs typeface="Times"/>
                <a:sym typeface="Times"/>
              </a:rPr>
              <a:t>CLOUD - PostgreSql Instance</a:t>
            </a:r>
            <a:endParaRPr sz="2400">
              <a:solidFill>
                <a:schemeClr val="lt1"/>
              </a:solidFill>
              <a:latin typeface="Times"/>
              <a:ea typeface="Times"/>
              <a:cs typeface="Times"/>
              <a:sym typeface="Times"/>
            </a:endParaRPr>
          </a:p>
        </p:txBody>
      </p:sp>
      <p:pic>
        <p:nvPicPr>
          <p:cNvPr id="225" name="Google Shape;225;p34"/>
          <p:cNvPicPr preferRelativeResize="0"/>
          <p:nvPr/>
        </p:nvPicPr>
        <p:blipFill>
          <a:blip r:embed="rId3">
            <a:alphaModFix/>
          </a:blip>
          <a:stretch>
            <a:fillRect/>
          </a:stretch>
        </p:blipFill>
        <p:spPr>
          <a:xfrm>
            <a:off x="966663" y="902475"/>
            <a:ext cx="7210666" cy="4055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p:nvPr/>
        </p:nvSpPr>
        <p:spPr>
          <a:xfrm>
            <a:off x="886800" y="3564425"/>
            <a:ext cx="308100" cy="136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886800" y="3058725"/>
            <a:ext cx="308100" cy="37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886800" y="2685325"/>
            <a:ext cx="308100" cy="24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7956300" y="1043625"/>
            <a:ext cx="308100" cy="136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7956300" y="537925"/>
            <a:ext cx="308100" cy="37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7956300" y="164525"/>
            <a:ext cx="308100" cy="24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5" title="Screen Recording 2022-07-28 at 7.14.09 PM.mov">
            <a:hlinkClick r:id="rId3"/>
          </p:cNvPr>
          <p:cNvPicPr preferRelativeResize="0"/>
          <p:nvPr/>
        </p:nvPicPr>
        <p:blipFill>
          <a:blip r:embed="rId4">
            <a:alphaModFix/>
          </a:blip>
          <a:stretch>
            <a:fillRect/>
          </a:stretch>
        </p:blipFill>
        <p:spPr>
          <a:xfrm>
            <a:off x="1836600" y="408725"/>
            <a:ext cx="5251726" cy="3521800"/>
          </a:xfrm>
          <a:prstGeom prst="rect">
            <a:avLst/>
          </a:prstGeom>
          <a:noFill/>
          <a:ln>
            <a:noFill/>
          </a:ln>
        </p:spPr>
      </p:pic>
      <p:sp>
        <p:nvSpPr>
          <p:cNvPr id="237" name="Google Shape;237;p35"/>
          <p:cNvSpPr txBox="1"/>
          <p:nvPr/>
        </p:nvSpPr>
        <p:spPr>
          <a:xfrm>
            <a:off x="1363500" y="4233000"/>
            <a:ext cx="768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Link to the </a:t>
            </a:r>
            <a:r>
              <a:rPr b="1" lang="en" sz="1600">
                <a:latin typeface="Roboto"/>
                <a:ea typeface="Roboto"/>
                <a:cs typeface="Roboto"/>
                <a:sym typeface="Roboto"/>
              </a:rPr>
              <a:t>Demonstration</a:t>
            </a:r>
            <a:r>
              <a:rPr b="1" lang="en" sz="1600">
                <a:latin typeface="Roboto"/>
                <a:ea typeface="Roboto"/>
                <a:cs typeface="Roboto"/>
                <a:sym typeface="Roboto"/>
              </a:rPr>
              <a:t>:</a:t>
            </a:r>
            <a:endParaRPr b="1" sz="1600">
              <a:latin typeface="Roboto"/>
              <a:ea typeface="Roboto"/>
              <a:cs typeface="Roboto"/>
              <a:sym typeface="Roboto"/>
            </a:endParaRPr>
          </a:p>
          <a:p>
            <a:pPr indent="0" lvl="0" marL="0" rtl="0" algn="l">
              <a:spcBef>
                <a:spcPts val="0"/>
              </a:spcBef>
              <a:spcAft>
                <a:spcPts val="0"/>
              </a:spcAft>
              <a:buNone/>
            </a:pPr>
            <a:r>
              <a:rPr lang="en" u="sng">
                <a:solidFill>
                  <a:schemeClr val="hlink"/>
                </a:solidFill>
                <a:latin typeface="Roboto"/>
                <a:ea typeface="Roboto"/>
                <a:cs typeface="Roboto"/>
                <a:sym typeface="Roboto"/>
                <a:hlinkClick r:id="rId5"/>
              </a:rPr>
              <a:t>https://drive.google.com/file/d/1DTmJKEA1mFKuffKGsAOv7-Mu8CiiPCft/view?usp=sharing</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ctrTitle"/>
          </p:nvPr>
        </p:nvSpPr>
        <p:spPr>
          <a:xfrm>
            <a:off x="2907275" y="2104950"/>
            <a:ext cx="34410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900">
                <a:latin typeface="Nunito"/>
                <a:ea typeface="Nunito"/>
                <a:cs typeface="Nunito"/>
                <a:sym typeface="Nunito"/>
              </a:rPr>
              <a:t>Thank You</a:t>
            </a:r>
            <a:endParaRPr b="1" sz="4900">
              <a:latin typeface="Nunito"/>
              <a:ea typeface="Nunito"/>
              <a:cs typeface="Nunito"/>
              <a:sym typeface="Nunito"/>
            </a:endParaRPr>
          </a:p>
        </p:txBody>
      </p:sp>
      <p:sp>
        <p:nvSpPr>
          <p:cNvPr id="243" name="Google Shape;243;p36"/>
          <p:cNvSpPr/>
          <p:nvPr/>
        </p:nvSpPr>
        <p:spPr>
          <a:xfrm rot="1412735">
            <a:off x="7136430" y="-588656"/>
            <a:ext cx="1996853" cy="1916649"/>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p:nvPr/>
        </p:nvSpPr>
        <p:spPr>
          <a:xfrm rot="-2094408">
            <a:off x="8096506" y="946032"/>
            <a:ext cx="1900415" cy="190299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ctrTitle"/>
          </p:nvPr>
        </p:nvSpPr>
        <p:spPr>
          <a:xfrm>
            <a:off x="390525" y="976279"/>
            <a:ext cx="7242000" cy="210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5300">
                <a:latin typeface="Nunito"/>
                <a:ea typeface="Nunito"/>
                <a:cs typeface="Nunito"/>
                <a:sym typeface="Nunito"/>
              </a:rPr>
              <a:t>Homenique</a:t>
            </a:r>
            <a:r>
              <a:rPr b="1" lang="en" sz="4200">
                <a:latin typeface="Nunito"/>
                <a:ea typeface="Nunito"/>
                <a:cs typeface="Nunito"/>
                <a:sym typeface="Nunito"/>
              </a:rPr>
              <a:t> </a:t>
            </a:r>
            <a:endParaRPr b="1" sz="4200">
              <a:latin typeface="Nunito"/>
              <a:ea typeface="Nunito"/>
              <a:cs typeface="Nunito"/>
              <a:sym typeface="Nunito"/>
            </a:endParaRPr>
          </a:p>
          <a:p>
            <a:pPr indent="0" lvl="0" marL="0" rtl="0" algn="l">
              <a:lnSpc>
                <a:spcPct val="100000"/>
              </a:lnSpc>
              <a:spcBef>
                <a:spcPts val="1000"/>
              </a:spcBef>
              <a:spcAft>
                <a:spcPts val="0"/>
              </a:spcAft>
              <a:buNone/>
            </a:pPr>
            <a:r>
              <a:rPr lang="en" sz="2300">
                <a:latin typeface="Nunito"/>
                <a:ea typeface="Nunito"/>
                <a:cs typeface="Nunito"/>
                <a:sym typeface="Nunito"/>
              </a:rPr>
              <a:t>Make Over the Top, they say your style chooses you.</a:t>
            </a:r>
            <a:endParaRPr sz="2300">
              <a:latin typeface="Nunito"/>
              <a:ea typeface="Nunito"/>
              <a:cs typeface="Nunito"/>
              <a:sym typeface="Nunito"/>
            </a:endParaRPr>
          </a:p>
        </p:txBody>
      </p:sp>
      <p:sp>
        <p:nvSpPr>
          <p:cNvPr id="83" name="Google Shape;83;p15"/>
          <p:cNvSpPr/>
          <p:nvPr/>
        </p:nvSpPr>
        <p:spPr>
          <a:xfrm>
            <a:off x="2591475" y="1652269"/>
            <a:ext cx="401100" cy="401100"/>
          </a:xfrm>
          <a:prstGeom prst="ellipse">
            <a:avLst/>
          </a:prstGeom>
          <a:noFill/>
          <a:ln cap="flat" cmpd="sng" w="2857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2695275" y="1756069"/>
            <a:ext cx="193500" cy="193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511875" y="3256169"/>
            <a:ext cx="1382700" cy="3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511875" y="3346410"/>
            <a:ext cx="1022700" cy="3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8628075" y="-179100"/>
            <a:ext cx="739200" cy="739200"/>
          </a:xfrm>
          <a:prstGeom prst="ellipse">
            <a:avLst/>
          </a:prstGeom>
          <a:noFill/>
          <a:ln cap="flat" cmpd="sng" w="2857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8780475" y="-26700"/>
            <a:ext cx="401100" cy="401100"/>
          </a:xfrm>
          <a:prstGeom prst="ellipse">
            <a:avLst/>
          </a:prstGeom>
          <a:noFill/>
          <a:ln cap="flat" cmpd="sng" w="2857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388950" y="5036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100">
                <a:solidFill>
                  <a:srgbClr val="4C1130"/>
                </a:solidFill>
                <a:latin typeface="Times New Roman"/>
                <a:ea typeface="Times New Roman"/>
                <a:cs typeface="Times New Roman"/>
                <a:sym typeface="Times New Roman"/>
              </a:rPr>
              <a:t>Introduction</a:t>
            </a:r>
            <a:endParaRPr b="1" sz="4100">
              <a:solidFill>
                <a:srgbClr val="4C1130"/>
              </a:solidFill>
              <a:latin typeface="Times New Roman"/>
              <a:ea typeface="Times New Roman"/>
              <a:cs typeface="Times New Roman"/>
              <a:sym typeface="Times New Roman"/>
            </a:endParaRPr>
          </a:p>
        </p:txBody>
      </p:sp>
      <p:sp>
        <p:nvSpPr>
          <p:cNvPr id="94" name="Google Shape;94;p16"/>
          <p:cNvSpPr txBox="1"/>
          <p:nvPr>
            <p:ph idx="1" type="body"/>
          </p:nvPr>
        </p:nvSpPr>
        <p:spPr>
          <a:xfrm>
            <a:off x="388950" y="1905250"/>
            <a:ext cx="8487900" cy="2710200"/>
          </a:xfrm>
          <a:prstGeom prst="rect">
            <a:avLst/>
          </a:prstGeom>
        </p:spPr>
        <p:txBody>
          <a:bodyPr anchorCtr="0" anchor="t" bIns="91425" lIns="91425" spcFirstLastPara="1" rIns="91425" wrap="square" tIns="91425">
            <a:noAutofit/>
          </a:bodyPr>
          <a:lstStyle/>
          <a:p>
            <a:pPr indent="457200" lvl="0" marL="0" rtl="0" algn="just">
              <a:spcBef>
                <a:spcPts val="1000"/>
              </a:spcBef>
              <a:spcAft>
                <a:spcPts val="0"/>
              </a:spcAft>
              <a:buNone/>
            </a:pPr>
            <a:r>
              <a:rPr lang="en" sz="2000">
                <a:solidFill>
                  <a:srgbClr val="000000"/>
                </a:solidFill>
                <a:latin typeface="Times New Roman"/>
                <a:ea typeface="Times New Roman"/>
                <a:cs typeface="Times New Roman"/>
                <a:sym typeface="Times New Roman"/>
              </a:rPr>
              <a:t>Homenique is an Angular, Java Spring Boot and PostgreSQL based application project focused on managing the online shopping platform for  the Home-decor and household items . The main purpose for developing this project is to manage home decor item, category, company, order, sales etc. There are two categories of user available  first one is admin and second one is user. Admin can add, manage and can also track every single details </a:t>
            </a:r>
            <a:r>
              <a:rPr lang="en" sz="2000">
                <a:solidFill>
                  <a:srgbClr val="000000"/>
                </a:solidFill>
                <a:latin typeface="Times New Roman"/>
                <a:ea typeface="Times New Roman"/>
                <a:cs typeface="Times New Roman"/>
                <a:sym typeface="Times New Roman"/>
              </a:rPr>
              <a:t>occurring</a:t>
            </a:r>
            <a:r>
              <a:rPr lang="en" sz="2000">
                <a:solidFill>
                  <a:srgbClr val="000000"/>
                </a:solidFill>
                <a:latin typeface="Times New Roman"/>
                <a:ea typeface="Times New Roman"/>
                <a:cs typeface="Times New Roman"/>
                <a:sym typeface="Times New Roman"/>
              </a:rPr>
              <a:t>. Users can order,wishlist and track products according to their requirements. </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1600"/>
              </a:spcAft>
              <a:buNone/>
            </a:pPr>
            <a:r>
              <a:t/>
            </a:r>
            <a:endParaRPr sz="1700">
              <a:solidFill>
                <a:srgbClr val="292929"/>
              </a:solidFill>
              <a:latin typeface="Times New Roman"/>
              <a:ea typeface="Times New Roman"/>
              <a:cs typeface="Times New Roman"/>
              <a:sym typeface="Times New Roman"/>
            </a:endParaRPr>
          </a:p>
        </p:txBody>
      </p:sp>
      <p:sp>
        <p:nvSpPr>
          <p:cNvPr id="95" name="Google Shape;95;p16"/>
          <p:cNvSpPr/>
          <p:nvPr/>
        </p:nvSpPr>
        <p:spPr>
          <a:xfrm>
            <a:off x="-302525" y="-280701"/>
            <a:ext cx="869677" cy="943755"/>
          </a:xfrm>
          <a:custGeom>
            <a:rect b="b" l="l" r="r" t="t"/>
            <a:pathLst>
              <a:path extrusionOk="0" h="18930" w="14236">
                <a:moveTo>
                  <a:pt x="8425" y="11438"/>
                </a:moveTo>
                <a:cubicBezTo>
                  <a:pt x="6686" y="9698"/>
                  <a:pt x="1831" y="7392"/>
                  <a:pt x="1235" y="9778"/>
                </a:cubicBezTo>
                <a:cubicBezTo>
                  <a:pt x="853" y="11306"/>
                  <a:pt x="1544" y="13393"/>
                  <a:pt x="2895" y="14203"/>
                </a:cubicBezTo>
                <a:cubicBezTo>
                  <a:pt x="4387" y="15098"/>
                  <a:pt x="6624" y="11225"/>
                  <a:pt x="5660" y="9778"/>
                </a:cubicBezTo>
                <a:cubicBezTo>
                  <a:pt x="4734" y="8389"/>
                  <a:pt x="3771" y="13754"/>
                  <a:pt x="5107" y="14756"/>
                </a:cubicBezTo>
                <a:cubicBezTo>
                  <a:pt x="6883" y="16088"/>
                  <a:pt x="10174" y="15772"/>
                  <a:pt x="11744" y="14203"/>
                </a:cubicBezTo>
                <a:cubicBezTo>
                  <a:pt x="13834" y="12114"/>
                  <a:pt x="14071" y="7718"/>
                  <a:pt x="12297" y="5354"/>
                </a:cubicBezTo>
                <a:cubicBezTo>
                  <a:pt x="10413" y="2843"/>
                  <a:pt x="4636" y="2189"/>
                  <a:pt x="2895" y="4801"/>
                </a:cubicBezTo>
                <a:cubicBezTo>
                  <a:pt x="941" y="7731"/>
                  <a:pt x="8130" y="15474"/>
                  <a:pt x="10084" y="12544"/>
                </a:cubicBezTo>
                <a:cubicBezTo>
                  <a:pt x="12371" y="9114"/>
                  <a:pt x="11700" y="1907"/>
                  <a:pt x="7872" y="376"/>
                </a:cubicBezTo>
                <a:cubicBezTo>
                  <a:pt x="4114" y="-1127"/>
                  <a:pt x="1063" y="6903"/>
                  <a:pt x="1788" y="10885"/>
                </a:cubicBezTo>
                <a:cubicBezTo>
                  <a:pt x="2372" y="14094"/>
                  <a:pt x="6061" y="18980"/>
                  <a:pt x="8978" y="17521"/>
                </a:cubicBezTo>
                <a:cubicBezTo>
                  <a:pt x="12537" y="15741"/>
                  <a:pt x="10074" y="4942"/>
                  <a:pt x="6213" y="5907"/>
                </a:cubicBezTo>
                <a:cubicBezTo>
                  <a:pt x="3951" y="6473"/>
                  <a:pt x="3264" y="10332"/>
                  <a:pt x="4001" y="12544"/>
                </a:cubicBezTo>
                <a:cubicBezTo>
                  <a:pt x="4862" y="15126"/>
                  <a:pt x="9265" y="18339"/>
                  <a:pt x="11190" y="16415"/>
                </a:cubicBezTo>
                <a:cubicBezTo>
                  <a:pt x="13778" y="13828"/>
                  <a:pt x="6928" y="5924"/>
                  <a:pt x="4001" y="8119"/>
                </a:cubicBezTo>
                <a:cubicBezTo>
                  <a:pt x="1195" y="10224"/>
                  <a:pt x="1417" y="17058"/>
                  <a:pt x="4554" y="18627"/>
                </a:cubicBezTo>
                <a:cubicBezTo>
                  <a:pt x="8579" y="20640"/>
                  <a:pt x="16157" y="9881"/>
                  <a:pt x="12297" y="7566"/>
                </a:cubicBezTo>
                <a:cubicBezTo>
                  <a:pt x="8647" y="5377"/>
                  <a:pt x="-903" y="7309"/>
                  <a:pt x="129" y="11438"/>
                </a:cubicBezTo>
                <a:cubicBezTo>
                  <a:pt x="764" y="13980"/>
                  <a:pt x="3593" y="16415"/>
                  <a:pt x="6213" y="16415"/>
                </a:cubicBezTo>
                <a:cubicBezTo>
                  <a:pt x="10766" y="16415"/>
                  <a:pt x="13923" y="7337"/>
                  <a:pt x="11190" y="3695"/>
                </a:cubicBezTo>
                <a:cubicBezTo>
                  <a:pt x="9530" y="1483"/>
                  <a:pt x="3769" y="1072"/>
                  <a:pt x="2895" y="3695"/>
                </a:cubicBezTo>
                <a:cubicBezTo>
                  <a:pt x="1781" y="7036"/>
                  <a:pt x="731" y="12895"/>
                  <a:pt x="4001" y="14203"/>
                </a:cubicBezTo>
                <a:cubicBezTo>
                  <a:pt x="7101" y="15443"/>
                  <a:pt x="12900" y="16264"/>
                  <a:pt x="13956" y="13097"/>
                </a:cubicBezTo>
                <a:cubicBezTo>
                  <a:pt x="15076" y="9737"/>
                  <a:pt x="10860" y="4801"/>
                  <a:pt x="7319" y="4801"/>
                </a:cubicBezTo>
              </a:path>
            </a:pathLst>
          </a:custGeom>
          <a:noFill/>
          <a:ln cap="flat" cmpd="sng" w="28575">
            <a:solidFill>
              <a:schemeClr val="lt1"/>
            </a:solidFill>
            <a:prstDash val="solid"/>
            <a:round/>
            <a:headEnd len="med" w="med" type="none"/>
            <a:tailEnd len="med" w="med" type="none"/>
          </a:ln>
        </p:spPr>
      </p:sp>
      <p:sp>
        <p:nvSpPr>
          <p:cNvPr id="96" name="Google Shape;96;p16"/>
          <p:cNvSpPr/>
          <p:nvPr/>
        </p:nvSpPr>
        <p:spPr>
          <a:xfrm>
            <a:off x="7784652" y="1355675"/>
            <a:ext cx="575953" cy="549585"/>
          </a:xfrm>
          <a:custGeom>
            <a:rect b="b" l="l" r="r" t="t"/>
            <a:pathLst>
              <a:path extrusionOk="0" h="18930" w="14236">
                <a:moveTo>
                  <a:pt x="8425" y="11438"/>
                </a:moveTo>
                <a:cubicBezTo>
                  <a:pt x="6686" y="9698"/>
                  <a:pt x="1831" y="7392"/>
                  <a:pt x="1235" y="9778"/>
                </a:cubicBezTo>
                <a:cubicBezTo>
                  <a:pt x="853" y="11306"/>
                  <a:pt x="1544" y="13393"/>
                  <a:pt x="2895" y="14203"/>
                </a:cubicBezTo>
                <a:cubicBezTo>
                  <a:pt x="4387" y="15098"/>
                  <a:pt x="6624" y="11225"/>
                  <a:pt x="5660" y="9778"/>
                </a:cubicBezTo>
                <a:cubicBezTo>
                  <a:pt x="4734" y="8389"/>
                  <a:pt x="3771" y="13754"/>
                  <a:pt x="5107" y="14756"/>
                </a:cubicBezTo>
                <a:cubicBezTo>
                  <a:pt x="6883" y="16088"/>
                  <a:pt x="10174" y="15772"/>
                  <a:pt x="11744" y="14203"/>
                </a:cubicBezTo>
                <a:cubicBezTo>
                  <a:pt x="13834" y="12114"/>
                  <a:pt x="14071" y="7718"/>
                  <a:pt x="12297" y="5354"/>
                </a:cubicBezTo>
                <a:cubicBezTo>
                  <a:pt x="10413" y="2843"/>
                  <a:pt x="4636" y="2189"/>
                  <a:pt x="2895" y="4801"/>
                </a:cubicBezTo>
                <a:cubicBezTo>
                  <a:pt x="941" y="7731"/>
                  <a:pt x="8130" y="15474"/>
                  <a:pt x="10084" y="12544"/>
                </a:cubicBezTo>
                <a:cubicBezTo>
                  <a:pt x="12371" y="9114"/>
                  <a:pt x="11700" y="1907"/>
                  <a:pt x="7872" y="376"/>
                </a:cubicBezTo>
                <a:cubicBezTo>
                  <a:pt x="4114" y="-1127"/>
                  <a:pt x="1063" y="6903"/>
                  <a:pt x="1788" y="10885"/>
                </a:cubicBezTo>
                <a:cubicBezTo>
                  <a:pt x="2372" y="14094"/>
                  <a:pt x="6061" y="18980"/>
                  <a:pt x="8978" y="17521"/>
                </a:cubicBezTo>
                <a:cubicBezTo>
                  <a:pt x="12537" y="15741"/>
                  <a:pt x="10074" y="4942"/>
                  <a:pt x="6213" y="5907"/>
                </a:cubicBezTo>
                <a:cubicBezTo>
                  <a:pt x="3951" y="6473"/>
                  <a:pt x="3264" y="10332"/>
                  <a:pt x="4001" y="12544"/>
                </a:cubicBezTo>
                <a:cubicBezTo>
                  <a:pt x="4862" y="15126"/>
                  <a:pt x="9265" y="18339"/>
                  <a:pt x="11190" y="16415"/>
                </a:cubicBezTo>
                <a:cubicBezTo>
                  <a:pt x="13778" y="13828"/>
                  <a:pt x="6928" y="5924"/>
                  <a:pt x="4001" y="8119"/>
                </a:cubicBezTo>
                <a:cubicBezTo>
                  <a:pt x="1195" y="10224"/>
                  <a:pt x="1417" y="17058"/>
                  <a:pt x="4554" y="18627"/>
                </a:cubicBezTo>
                <a:cubicBezTo>
                  <a:pt x="8579" y="20640"/>
                  <a:pt x="16157" y="9881"/>
                  <a:pt x="12297" y="7566"/>
                </a:cubicBezTo>
                <a:cubicBezTo>
                  <a:pt x="8647" y="5377"/>
                  <a:pt x="-903" y="7309"/>
                  <a:pt x="129" y="11438"/>
                </a:cubicBezTo>
                <a:cubicBezTo>
                  <a:pt x="764" y="13980"/>
                  <a:pt x="3593" y="16415"/>
                  <a:pt x="6213" y="16415"/>
                </a:cubicBezTo>
                <a:cubicBezTo>
                  <a:pt x="10766" y="16415"/>
                  <a:pt x="13923" y="7337"/>
                  <a:pt x="11190" y="3695"/>
                </a:cubicBezTo>
                <a:cubicBezTo>
                  <a:pt x="9530" y="1483"/>
                  <a:pt x="3769" y="1072"/>
                  <a:pt x="2895" y="3695"/>
                </a:cubicBezTo>
                <a:cubicBezTo>
                  <a:pt x="1781" y="7036"/>
                  <a:pt x="731" y="12895"/>
                  <a:pt x="4001" y="14203"/>
                </a:cubicBezTo>
                <a:cubicBezTo>
                  <a:pt x="7101" y="15443"/>
                  <a:pt x="12900" y="16264"/>
                  <a:pt x="13956" y="13097"/>
                </a:cubicBezTo>
                <a:cubicBezTo>
                  <a:pt x="15076" y="9737"/>
                  <a:pt x="10860" y="4801"/>
                  <a:pt x="7319" y="4801"/>
                </a:cubicBezTo>
              </a:path>
            </a:pathLst>
          </a:custGeom>
          <a:noFill/>
          <a:ln cap="flat" cmpd="sng" w="28575">
            <a:solidFill>
              <a:schemeClr val="dk1"/>
            </a:solidFill>
            <a:prstDash val="solid"/>
            <a:round/>
            <a:headEnd len="med" w="med" type="none"/>
            <a:tailEnd len="med" w="med" type="non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nvSpPr>
        <p:spPr>
          <a:xfrm>
            <a:off x="615000" y="364725"/>
            <a:ext cx="3957000" cy="569400"/>
          </a:xfrm>
          <a:prstGeom prst="rect">
            <a:avLst/>
          </a:prstGeom>
          <a:noFill/>
          <a:ln cap="flat" cmpd="sng" w="19050">
            <a:solidFill>
              <a:schemeClr val="lt1"/>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Times New Roman"/>
                <a:ea typeface="Times New Roman"/>
                <a:cs typeface="Times New Roman"/>
                <a:sym typeface="Times New Roman"/>
              </a:rPr>
              <a:t>      Technologies Used</a:t>
            </a:r>
            <a:endParaRPr b="1" sz="2500">
              <a:solidFill>
                <a:schemeClr val="lt1"/>
              </a:solidFill>
              <a:latin typeface="Times New Roman"/>
              <a:ea typeface="Times New Roman"/>
              <a:cs typeface="Times New Roman"/>
              <a:sym typeface="Times New Roman"/>
            </a:endParaRPr>
          </a:p>
        </p:txBody>
      </p:sp>
      <p:pic>
        <p:nvPicPr>
          <p:cNvPr id="102" name="Google Shape;102;p17"/>
          <p:cNvPicPr preferRelativeResize="0"/>
          <p:nvPr/>
        </p:nvPicPr>
        <p:blipFill>
          <a:blip r:embed="rId3">
            <a:alphaModFix/>
          </a:blip>
          <a:stretch>
            <a:fillRect/>
          </a:stretch>
        </p:blipFill>
        <p:spPr>
          <a:xfrm>
            <a:off x="152400" y="2236925"/>
            <a:ext cx="8839199" cy="1994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p:nvPr/>
        </p:nvSpPr>
        <p:spPr>
          <a:xfrm>
            <a:off x="2094025" y="107175"/>
            <a:ext cx="5675100" cy="804300"/>
          </a:xfrm>
          <a:prstGeom prst="ellipse">
            <a:avLst/>
          </a:prstGeom>
          <a:solidFill>
            <a:schemeClr val="dk1"/>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Times New Roman"/>
                <a:ea typeface="Times New Roman"/>
                <a:cs typeface="Times New Roman"/>
                <a:sym typeface="Times New Roman"/>
              </a:rPr>
              <a:t>System Specifications</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
        <p:nvSpPr>
          <p:cNvPr id="108" name="Google Shape;108;p18"/>
          <p:cNvSpPr/>
          <p:nvPr/>
        </p:nvSpPr>
        <p:spPr>
          <a:xfrm>
            <a:off x="120825" y="992000"/>
            <a:ext cx="2853000" cy="549300"/>
          </a:xfrm>
          <a:prstGeom prst="wedgeRectCallout">
            <a:avLst>
              <a:gd fmla="val -21362" name="adj1"/>
              <a:gd fmla="val 93221"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Software requirements</a:t>
            </a:r>
            <a:endParaRPr sz="2300">
              <a:latin typeface="Times New Roman"/>
              <a:ea typeface="Times New Roman"/>
              <a:cs typeface="Times New Roman"/>
              <a:sym typeface="Times New Roman"/>
            </a:endParaRPr>
          </a:p>
        </p:txBody>
      </p:sp>
      <p:sp>
        <p:nvSpPr>
          <p:cNvPr id="109" name="Google Shape;109;p18"/>
          <p:cNvSpPr/>
          <p:nvPr/>
        </p:nvSpPr>
        <p:spPr>
          <a:xfrm>
            <a:off x="120825" y="1768850"/>
            <a:ext cx="3549600" cy="3232500"/>
          </a:xfrm>
          <a:prstGeom prst="round1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txBox="1"/>
          <p:nvPr/>
        </p:nvSpPr>
        <p:spPr>
          <a:xfrm>
            <a:off x="161000" y="1782250"/>
            <a:ext cx="31476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Technologies:</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Angular</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Java Spring Boot</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latin typeface="Times New Roman"/>
                <a:ea typeface="Times New Roman"/>
                <a:cs typeface="Times New Roman"/>
                <a:sym typeface="Times New Roman"/>
              </a:rPr>
              <a:t>Languages:</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Typescript</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Java</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SQL Queries</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latin typeface="Times New Roman"/>
                <a:ea typeface="Times New Roman"/>
                <a:cs typeface="Times New Roman"/>
                <a:sym typeface="Times New Roman"/>
              </a:rPr>
              <a:t>IDE:</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Eclipse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Vs code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Postgresql</a:t>
            </a:r>
            <a:endParaRPr sz="1800">
              <a:latin typeface="Times New Roman"/>
              <a:ea typeface="Times New Roman"/>
              <a:cs typeface="Times New Roman"/>
              <a:sym typeface="Times New Roman"/>
            </a:endParaRPr>
          </a:p>
        </p:txBody>
      </p:sp>
      <p:sp>
        <p:nvSpPr>
          <p:cNvPr id="111" name="Google Shape;111;p18"/>
          <p:cNvSpPr/>
          <p:nvPr/>
        </p:nvSpPr>
        <p:spPr>
          <a:xfrm>
            <a:off x="5483700" y="992000"/>
            <a:ext cx="3348600" cy="549300"/>
          </a:xfrm>
          <a:prstGeom prst="wedgeRectCallout">
            <a:avLst>
              <a:gd fmla="val -21362" name="adj1"/>
              <a:gd fmla="val 93221"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Hardware </a:t>
            </a:r>
            <a:r>
              <a:rPr lang="en" sz="2300">
                <a:latin typeface="Times New Roman"/>
                <a:ea typeface="Times New Roman"/>
                <a:cs typeface="Times New Roman"/>
                <a:sym typeface="Times New Roman"/>
              </a:rPr>
              <a:t>requirements</a:t>
            </a:r>
            <a:endParaRPr sz="2300">
              <a:latin typeface="Times New Roman"/>
              <a:ea typeface="Times New Roman"/>
              <a:cs typeface="Times New Roman"/>
              <a:sym typeface="Times New Roman"/>
            </a:endParaRPr>
          </a:p>
        </p:txBody>
      </p:sp>
      <p:sp>
        <p:nvSpPr>
          <p:cNvPr id="112" name="Google Shape;112;p18"/>
          <p:cNvSpPr/>
          <p:nvPr/>
        </p:nvSpPr>
        <p:spPr>
          <a:xfrm>
            <a:off x="5389950" y="1817950"/>
            <a:ext cx="3549600" cy="3232500"/>
          </a:xfrm>
          <a:prstGeom prst="round1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nvSpPr>
        <p:spPr>
          <a:xfrm>
            <a:off x="5451850" y="1822425"/>
            <a:ext cx="33486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Operating System:</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Windows 7/8/10/11</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Linux distros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MacOS X or later</a:t>
            </a:r>
            <a:endParaRPr sz="17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Processor:</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Intel or AMD dual core x86 processor</a:t>
            </a:r>
            <a:endParaRPr sz="17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RAM:</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2 Gb or above</a:t>
            </a:r>
            <a:endParaRPr sz="17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Hard disk:</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500 MB of free disk space or more</a:t>
            </a:r>
            <a:endParaRPr sz="17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7134050" y="3375400"/>
            <a:ext cx="2009949" cy="2009949"/>
          </a:xfrm>
          <a:prstGeom prst="rect">
            <a:avLst/>
          </a:prstGeom>
          <a:noFill/>
          <a:ln>
            <a:noFill/>
          </a:ln>
        </p:spPr>
      </p:pic>
      <p:sp>
        <p:nvSpPr>
          <p:cNvPr id="119" name="Google Shape;119;p19"/>
          <p:cNvSpPr txBox="1"/>
          <p:nvPr/>
        </p:nvSpPr>
        <p:spPr>
          <a:xfrm>
            <a:off x="521225" y="137000"/>
            <a:ext cx="3957000" cy="554100"/>
          </a:xfrm>
          <a:prstGeom prst="rect">
            <a:avLst/>
          </a:prstGeom>
          <a:noFill/>
          <a:ln cap="flat" cmpd="sng" w="19050">
            <a:solidFill>
              <a:schemeClr val="lt1"/>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Times New Roman"/>
                <a:ea typeface="Times New Roman"/>
                <a:cs typeface="Times New Roman"/>
                <a:sym typeface="Times New Roman"/>
              </a:rPr>
              <a:t>      Project Overview</a:t>
            </a:r>
            <a:endParaRPr b="1" sz="2400">
              <a:solidFill>
                <a:schemeClr val="lt1"/>
              </a:solidFill>
              <a:latin typeface="Times New Roman"/>
              <a:ea typeface="Times New Roman"/>
              <a:cs typeface="Times New Roman"/>
              <a:sym typeface="Times New Roman"/>
            </a:endParaRPr>
          </a:p>
        </p:txBody>
      </p:sp>
      <p:pic>
        <p:nvPicPr>
          <p:cNvPr id="120" name="Google Shape;120;p19"/>
          <p:cNvPicPr preferRelativeResize="0"/>
          <p:nvPr/>
        </p:nvPicPr>
        <p:blipFill>
          <a:blip r:embed="rId4">
            <a:alphaModFix/>
          </a:blip>
          <a:stretch>
            <a:fillRect/>
          </a:stretch>
        </p:blipFill>
        <p:spPr>
          <a:xfrm>
            <a:off x="124975" y="963375"/>
            <a:ext cx="8915401" cy="408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0"/>
          <p:cNvPicPr preferRelativeResize="0"/>
          <p:nvPr/>
        </p:nvPicPr>
        <p:blipFill>
          <a:blip r:embed="rId3">
            <a:alphaModFix/>
          </a:blip>
          <a:stretch>
            <a:fillRect/>
          </a:stretch>
        </p:blipFill>
        <p:spPr>
          <a:xfrm>
            <a:off x="310250" y="842525"/>
            <a:ext cx="7739726" cy="4109824"/>
          </a:xfrm>
          <a:prstGeom prst="rect">
            <a:avLst/>
          </a:prstGeom>
          <a:noFill/>
          <a:ln>
            <a:noFill/>
          </a:ln>
        </p:spPr>
      </p:pic>
      <p:sp>
        <p:nvSpPr>
          <p:cNvPr id="126" name="Google Shape;126;p20"/>
          <p:cNvSpPr txBox="1"/>
          <p:nvPr/>
        </p:nvSpPr>
        <p:spPr>
          <a:xfrm>
            <a:off x="521225" y="137000"/>
            <a:ext cx="3957000" cy="631200"/>
          </a:xfrm>
          <a:prstGeom prst="rect">
            <a:avLst/>
          </a:prstGeom>
          <a:noFill/>
          <a:ln cap="flat" cmpd="sng" w="19050">
            <a:solidFill>
              <a:schemeClr val="lt1"/>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lt1"/>
                </a:solidFill>
                <a:latin typeface="Times New Roman"/>
                <a:ea typeface="Times New Roman"/>
                <a:cs typeface="Times New Roman"/>
                <a:sym typeface="Times New Roman"/>
              </a:rPr>
              <a:t>State Chart Diagram</a:t>
            </a:r>
            <a:endParaRPr b="1" sz="2900">
              <a:solidFill>
                <a:schemeClr val="lt1"/>
              </a:solidFill>
              <a:latin typeface="Times New Roman"/>
              <a:ea typeface="Times New Roman"/>
              <a:cs typeface="Times New Roman"/>
              <a:sym typeface="Times New Roman"/>
            </a:endParaRPr>
          </a:p>
        </p:txBody>
      </p:sp>
      <p:sp>
        <p:nvSpPr>
          <p:cNvPr id="127" name="Google Shape;127;p20"/>
          <p:cNvSpPr/>
          <p:nvPr/>
        </p:nvSpPr>
        <p:spPr>
          <a:xfrm>
            <a:off x="8400369" y="-300566"/>
            <a:ext cx="1183225" cy="1258000"/>
          </a:xfrm>
          <a:custGeom>
            <a:rect b="b" l="l" r="r" t="t"/>
            <a:pathLst>
              <a:path extrusionOk="0" h="50320" w="47329">
                <a:moveTo>
                  <a:pt x="14070" y="16595"/>
                </a:moveTo>
                <a:cubicBezTo>
                  <a:pt x="9811" y="19638"/>
                  <a:pt x="3827" y="22536"/>
                  <a:pt x="2967" y="27699"/>
                </a:cubicBezTo>
                <a:cubicBezTo>
                  <a:pt x="2559" y="30147"/>
                  <a:pt x="3171" y="36639"/>
                  <a:pt x="4926" y="34883"/>
                </a:cubicBezTo>
                <a:cubicBezTo>
                  <a:pt x="7547" y="32261"/>
                  <a:pt x="7790" y="22608"/>
                  <a:pt x="4273" y="23780"/>
                </a:cubicBezTo>
                <a:cubicBezTo>
                  <a:pt x="738" y="24958"/>
                  <a:pt x="1852" y="34883"/>
                  <a:pt x="5579" y="34883"/>
                </a:cubicBezTo>
                <a:cubicBezTo>
                  <a:pt x="9987" y="34883"/>
                  <a:pt x="13267" y="25591"/>
                  <a:pt x="10151" y="22473"/>
                </a:cubicBezTo>
                <a:cubicBezTo>
                  <a:pt x="8273" y="20593"/>
                  <a:pt x="4808" y="24668"/>
                  <a:pt x="3620" y="27045"/>
                </a:cubicBezTo>
                <a:cubicBezTo>
                  <a:pt x="2134" y="30018"/>
                  <a:pt x="5586" y="34884"/>
                  <a:pt x="8845" y="35536"/>
                </a:cubicBezTo>
                <a:cubicBezTo>
                  <a:pt x="13919" y="36551"/>
                  <a:pt x="17569" y="22435"/>
                  <a:pt x="12764" y="20514"/>
                </a:cubicBezTo>
                <a:cubicBezTo>
                  <a:pt x="9327" y="19140"/>
                  <a:pt x="3575" y="22088"/>
                  <a:pt x="2967" y="25739"/>
                </a:cubicBezTo>
                <a:cubicBezTo>
                  <a:pt x="2222" y="30208"/>
                  <a:pt x="6274" y="36843"/>
                  <a:pt x="10804" y="36843"/>
                </a:cubicBezTo>
                <a:cubicBezTo>
                  <a:pt x="13238" y="36843"/>
                  <a:pt x="13063" y="32527"/>
                  <a:pt x="14070" y="30311"/>
                </a:cubicBezTo>
                <a:cubicBezTo>
                  <a:pt x="15625" y="26890"/>
                  <a:pt x="19036" y="21463"/>
                  <a:pt x="16029" y="19208"/>
                </a:cubicBezTo>
                <a:cubicBezTo>
                  <a:pt x="12355" y="16453"/>
                  <a:pt x="5173" y="21889"/>
                  <a:pt x="4273" y="26392"/>
                </a:cubicBezTo>
                <a:cubicBezTo>
                  <a:pt x="3662" y="29449"/>
                  <a:pt x="5235" y="33897"/>
                  <a:pt x="8192" y="34883"/>
                </a:cubicBezTo>
                <a:cubicBezTo>
                  <a:pt x="10298" y="35585"/>
                  <a:pt x="9063" y="30529"/>
                  <a:pt x="9498" y="28352"/>
                </a:cubicBezTo>
                <a:cubicBezTo>
                  <a:pt x="9885" y="26419"/>
                  <a:pt x="11545" y="23868"/>
                  <a:pt x="10151" y="22473"/>
                </a:cubicBezTo>
                <a:cubicBezTo>
                  <a:pt x="7288" y="19608"/>
                  <a:pt x="1336" y="25729"/>
                  <a:pt x="354" y="29658"/>
                </a:cubicBezTo>
                <a:cubicBezTo>
                  <a:pt x="-354" y="32492"/>
                  <a:pt x="1843" y="35875"/>
                  <a:pt x="4273" y="37496"/>
                </a:cubicBezTo>
                <a:cubicBezTo>
                  <a:pt x="9295" y="40847"/>
                  <a:pt x="15462" y="26189"/>
                  <a:pt x="12111" y="21167"/>
                </a:cubicBezTo>
                <a:cubicBezTo>
                  <a:pt x="10760" y="19142"/>
                  <a:pt x="7235" y="19091"/>
                  <a:pt x="4926" y="19861"/>
                </a:cubicBezTo>
                <a:cubicBezTo>
                  <a:pt x="-1149" y="21885"/>
                  <a:pt x="4401" y="38149"/>
                  <a:pt x="10804" y="38149"/>
                </a:cubicBezTo>
                <a:cubicBezTo>
                  <a:pt x="14019" y="38149"/>
                  <a:pt x="14493" y="32749"/>
                  <a:pt x="15376" y="29658"/>
                </a:cubicBezTo>
                <a:cubicBezTo>
                  <a:pt x="16291" y="26456"/>
                  <a:pt x="19184" y="22631"/>
                  <a:pt x="17336" y="19861"/>
                </a:cubicBezTo>
                <a:cubicBezTo>
                  <a:pt x="15118" y="16536"/>
                  <a:pt x="8370" y="22028"/>
                  <a:pt x="6885" y="25739"/>
                </a:cubicBezTo>
                <a:cubicBezTo>
                  <a:pt x="5648" y="28831"/>
                  <a:pt x="6074" y="33689"/>
                  <a:pt x="8845" y="35536"/>
                </a:cubicBezTo>
                <a:cubicBezTo>
                  <a:pt x="12896" y="38236"/>
                  <a:pt x="14899" y="24609"/>
                  <a:pt x="11457" y="21167"/>
                </a:cubicBezTo>
                <a:cubicBezTo>
                  <a:pt x="8184" y="17894"/>
                  <a:pt x="1041" y="27167"/>
                  <a:pt x="2313" y="31617"/>
                </a:cubicBezTo>
                <a:cubicBezTo>
                  <a:pt x="3547" y="35933"/>
                  <a:pt x="8506" y="41527"/>
                  <a:pt x="12764" y="40108"/>
                </a:cubicBezTo>
                <a:cubicBezTo>
                  <a:pt x="15633" y="39152"/>
                  <a:pt x="16173" y="35063"/>
                  <a:pt x="17336" y="32271"/>
                </a:cubicBezTo>
                <a:cubicBezTo>
                  <a:pt x="18820" y="28710"/>
                  <a:pt x="21661" y="24877"/>
                  <a:pt x="20601" y="21167"/>
                </a:cubicBezTo>
                <a:cubicBezTo>
                  <a:pt x="18891" y="15180"/>
                  <a:pt x="2794" y="26702"/>
                  <a:pt x="5579" y="32271"/>
                </a:cubicBezTo>
                <a:cubicBezTo>
                  <a:pt x="7065" y="35243"/>
                  <a:pt x="10985" y="38731"/>
                  <a:pt x="14070" y="37496"/>
                </a:cubicBezTo>
                <a:cubicBezTo>
                  <a:pt x="19620" y="35274"/>
                  <a:pt x="27182" y="27448"/>
                  <a:pt x="23867" y="22473"/>
                </a:cubicBezTo>
                <a:cubicBezTo>
                  <a:pt x="20782" y="17843"/>
                  <a:pt x="10847" y="25567"/>
                  <a:pt x="9498" y="30964"/>
                </a:cubicBezTo>
                <a:cubicBezTo>
                  <a:pt x="8647" y="34370"/>
                  <a:pt x="11713" y="38302"/>
                  <a:pt x="14723" y="40108"/>
                </a:cubicBezTo>
                <a:cubicBezTo>
                  <a:pt x="18918" y="42625"/>
                  <a:pt x="27307" y="28885"/>
                  <a:pt x="22561" y="27699"/>
                </a:cubicBezTo>
                <a:cubicBezTo>
                  <a:pt x="18026" y="26566"/>
                  <a:pt x="11887" y="29890"/>
                  <a:pt x="10151" y="34230"/>
                </a:cubicBezTo>
                <a:cubicBezTo>
                  <a:pt x="9307" y="36340"/>
                  <a:pt x="10691" y="38986"/>
                  <a:pt x="12111" y="40761"/>
                </a:cubicBezTo>
                <a:cubicBezTo>
                  <a:pt x="14000" y="43123"/>
                  <a:pt x="17079" y="46289"/>
                  <a:pt x="19948" y="45333"/>
                </a:cubicBezTo>
                <a:cubicBezTo>
                  <a:pt x="24201" y="43915"/>
                  <a:pt x="24475" y="37587"/>
                  <a:pt x="26480" y="33577"/>
                </a:cubicBezTo>
                <a:cubicBezTo>
                  <a:pt x="28053" y="30431"/>
                  <a:pt x="32351" y="26706"/>
                  <a:pt x="30399" y="23780"/>
                </a:cubicBezTo>
                <a:cubicBezTo>
                  <a:pt x="27349" y="19209"/>
                  <a:pt x="17761" y="27536"/>
                  <a:pt x="16683" y="32924"/>
                </a:cubicBezTo>
                <a:cubicBezTo>
                  <a:pt x="15728" y="37698"/>
                  <a:pt x="18412" y="45186"/>
                  <a:pt x="23214" y="45987"/>
                </a:cubicBezTo>
                <a:cubicBezTo>
                  <a:pt x="30972" y="47282"/>
                  <a:pt x="43607" y="34645"/>
                  <a:pt x="38889" y="28352"/>
                </a:cubicBezTo>
                <a:cubicBezTo>
                  <a:pt x="34911" y="23046"/>
                  <a:pt x="18778" y="29812"/>
                  <a:pt x="20601" y="36189"/>
                </a:cubicBezTo>
                <a:cubicBezTo>
                  <a:pt x="22087" y="41389"/>
                  <a:pt x="27880" y="48350"/>
                  <a:pt x="33011" y="46640"/>
                </a:cubicBezTo>
                <a:cubicBezTo>
                  <a:pt x="39936" y="44331"/>
                  <a:pt x="45617" y="29787"/>
                  <a:pt x="39543" y="25739"/>
                </a:cubicBezTo>
                <a:cubicBezTo>
                  <a:pt x="34314" y="22254"/>
                  <a:pt x="25698" y="25868"/>
                  <a:pt x="21255" y="30311"/>
                </a:cubicBezTo>
                <a:cubicBezTo>
                  <a:pt x="18946" y="32620"/>
                  <a:pt x="19295" y="37496"/>
                  <a:pt x="21255" y="40108"/>
                </a:cubicBezTo>
                <a:cubicBezTo>
                  <a:pt x="22745" y="42093"/>
                  <a:pt x="25378" y="46435"/>
                  <a:pt x="27133" y="44680"/>
                </a:cubicBezTo>
                <a:cubicBezTo>
                  <a:pt x="30994" y="40819"/>
                  <a:pt x="36693" y="34201"/>
                  <a:pt x="33664" y="29658"/>
                </a:cubicBezTo>
                <a:cubicBezTo>
                  <a:pt x="33166" y="28911"/>
                  <a:pt x="31822" y="29849"/>
                  <a:pt x="31052" y="30311"/>
                </a:cubicBezTo>
                <a:cubicBezTo>
                  <a:pt x="26709" y="32916"/>
                  <a:pt x="22254" y="39498"/>
                  <a:pt x="24520" y="44027"/>
                </a:cubicBezTo>
                <a:cubicBezTo>
                  <a:pt x="25480" y="45945"/>
                  <a:pt x="28318" y="47160"/>
                  <a:pt x="30399" y="46640"/>
                </a:cubicBezTo>
                <a:cubicBezTo>
                  <a:pt x="34880" y="45520"/>
                  <a:pt x="36489" y="34989"/>
                  <a:pt x="32358" y="32924"/>
                </a:cubicBezTo>
                <a:cubicBezTo>
                  <a:pt x="29242" y="31366"/>
                  <a:pt x="24806" y="30992"/>
                  <a:pt x="21908" y="32924"/>
                </a:cubicBezTo>
                <a:cubicBezTo>
                  <a:pt x="19073" y="34814"/>
                  <a:pt x="18004" y="38726"/>
                  <a:pt x="17336" y="42068"/>
                </a:cubicBezTo>
                <a:cubicBezTo>
                  <a:pt x="16362" y="46941"/>
                  <a:pt x="26626" y="52486"/>
                  <a:pt x="30399" y="49252"/>
                </a:cubicBezTo>
                <a:cubicBezTo>
                  <a:pt x="36099" y="44367"/>
                  <a:pt x="39004" y="36737"/>
                  <a:pt x="41502" y="29658"/>
                </a:cubicBezTo>
                <a:cubicBezTo>
                  <a:pt x="43102" y="25123"/>
                  <a:pt x="47274" y="17075"/>
                  <a:pt x="42808" y="15289"/>
                </a:cubicBezTo>
                <a:cubicBezTo>
                  <a:pt x="35458" y="12350"/>
                  <a:pt x="23318" y="31997"/>
                  <a:pt x="30399" y="35536"/>
                </a:cubicBezTo>
                <a:cubicBezTo>
                  <a:pt x="34235" y="37453"/>
                  <a:pt x="35624" y="28068"/>
                  <a:pt x="35624" y="23780"/>
                </a:cubicBezTo>
                <a:cubicBezTo>
                  <a:pt x="35624" y="22195"/>
                  <a:pt x="32524" y="21884"/>
                  <a:pt x="31052" y="22473"/>
                </a:cubicBezTo>
                <a:cubicBezTo>
                  <a:pt x="26060" y="24471"/>
                  <a:pt x="21084" y="31019"/>
                  <a:pt x="22561" y="36189"/>
                </a:cubicBezTo>
                <a:cubicBezTo>
                  <a:pt x="23450" y="39301"/>
                  <a:pt x="26117" y="42099"/>
                  <a:pt x="29092" y="43374"/>
                </a:cubicBezTo>
                <a:cubicBezTo>
                  <a:pt x="37641" y="47037"/>
                  <a:pt x="44192" y="22407"/>
                  <a:pt x="36930" y="16595"/>
                </a:cubicBezTo>
                <a:cubicBezTo>
                  <a:pt x="32059" y="12697"/>
                  <a:pt x="23059" y="20005"/>
                  <a:pt x="20601" y="25739"/>
                </a:cubicBezTo>
                <a:cubicBezTo>
                  <a:pt x="18727" y="30109"/>
                  <a:pt x="20442" y="37009"/>
                  <a:pt x="24520" y="39455"/>
                </a:cubicBezTo>
                <a:cubicBezTo>
                  <a:pt x="34681" y="45550"/>
                  <a:pt x="48687" y="7614"/>
                  <a:pt x="36930" y="6145"/>
                </a:cubicBezTo>
                <a:cubicBezTo>
                  <a:pt x="31594" y="5478"/>
                  <a:pt x="24758" y="7463"/>
                  <a:pt x="21908" y="12023"/>
                </a:cubicBezTo>
                <a:cubicBezTo>
                  <a:pt x="17969" y="18324"/>
                  <a:pt x="16339" y="27734"/>
                  <a:pt x="19948" y="34230"/>
                </a:cubicBezTo>
                <a:cubicBezTo>
                  <a:pt x="21294" y="36652"/>
                  <a:pt x="23254" y="41137"/>
                  <a:pt x="25827" y="40108"/>
                </a:cubicBezTo>
                <a:cubicBezTo>
                  <a:pt x="28184" y="39165"/>
                  <a:pt x="28802" y="35934"/>
                  <a:pt x="29745" y="33577"/>
                </a:cubicBezTo>
                <a:cubicBezTo>
                  <a:pt x="32569" y="26516"/>
                  <a:pt x="37797" y="18430"/>
                  <a:pt x="34971" y="11370"/>
                </a:cubicBezTo>
                <a:cubicBezTo>
                  <a:pt x="34027" y="9013"/>
                  <a:pt x="30929" y="7949"/>
                  <a:pt x="28439" y="7451"/>
                </a:cubicBezTo>
                <a:cubicBezTo>
                  <a:pt x="21644" y="6092"/>
                  <a:pt x="15747" y="15294"/>
                  <a:pt x="13417" y="21820"/>
                </a:cubicBezTo>
                <a:cubicBezTo>
                  <a:pt x="10940" y="28758"/>
                  <a:pt x="13234" y="42721"/>
                  <a:pt x="20601" y="42721"/>
                </a:cubicBezTo>
                <a:cubicBezTo>
                  <a:pt x="26353" y="42721"/>
                  <a:pt x="27481" y="33221"/>
                  <a:pt x="29092" y="27699"/>
                </a:cubicBezTo>
                <a:cubicBezTo>
                  <a:pt x="30803" y="21832"/>
                  <a:pt x="36074" y="11680"/>
                  <a:pt x="30399" y="9411"/>
                </a:cubicBezTo>
                <a:cubicBezTo>
                  <a:pt x="24960" y="7236"/>
                  <a:pt x="19690" y="16709"/>
                  <a:pt x="18642" y="22473"/>
                </a:cubicBezTo>
                <a:cubicBezTo>
                  <a:pt x="17875" y="26692"/>
                  <a:pt x="19925" y="35920"/>
                  <a:pt x="23867" y="34230"/>
                </a:cubicBezTo>
                <a:cubicBezTo>
                  <a:pt x="30073" y="31569"/>
                  <a:pt x="30097" y="21974"/>
                  <a:pt x="31052" y="15289"/>
                </a:cubicBezTo>
                <a:cubicBezTo>
                  <a:pt x="31331" y="13337"/>
                  <a:pt x="32162" y="10293"/>
                  <a:pt x="30399" y="9411"/>
                </a:cubicBezTo>
                <a:cubicBezTo>
                  <a:pt x="23699" y="6060"/>
                  <a:pt x="15460" y="15772"/>
                  <a:pt x="12111" y="22473"/>
                </a:cubicBezTo>
                <a:cubicBezTo>
                  <a:pt x="10274" y="26147"/>
                  <a:pt x="14745" y="31624"/>
                  <a:pt x="18642" y="32924"/>
                </a:cubicBezTo>
                <a:cubicBezTo>
                  <a:pt x="26590" y="35575"/>
                  <a:pt x="33740" y="17035"/>
                  <a:pt x="29092" y="10064"/>
                </a:cubicBezTo>
                <a:cubicBezTo>
                  <a:pt x="26454" y="6108"/>
                  <a:pt x="20066" y="5363"/>
                  <a:pt x="15376" y="6145"/>
                </a:cubicBezTo>
                <a:cubicBezTo>
                  <a:pt x="9514" y="7122"/>
                  <a:pt x="5981" y="15947"/>
                  <a:pt x="6885" y="21820"/>
                </a:cubicBezTo>
                <a:cubicBezTo>
                  <a:pt x="7805" y="27799"/>
                  <a:pt x="11533" y="33449"/>
                  <a:pt x="16029" y="37496"/>
                </a:cubicBezTo>
                <a:cubicBezTo>
                  <a:pt x="22695" y="43496"/>
                  <a:pt x="37152" y="41844"/>
                  <a:pt x="42808" y="34883"/>
                </a:cubicBezTo>
                <a:cubicBezTo>
                  <a:pt x="48307" y="28116"/>
                  <a:pt x="49774" y="11514"/>
                  <a:pt x="41502" y="8757"/>
                </a:cubicBezTo>
                <a:cubicBezTo>
                  <a:pt x="27369" y="4046"/>
                  <a:pt x="4108" y="14310"/>
                  <a:pt x="1660" y="29005"/>
                </a:cubicBezTo>
                <a:cubicBezTo>
                  <a:pt x="973" y="33130"/>
                  <a:pt x="8500" y="39800"/>
                  <a:pt x="11457" y="36843"/>
                </a:cubicBezTo>
                <a:cubicBezTo>
                  <a:pt x="16618" y="31681"/>
                  <a:pt x="16317" y="23047"/>
                  <a:pt x="17989" y="15942"/>
                </a:cubicBezTo>
                <a:cubicBezTo>
                  <a:pt x="18739" y="12756"/>
                  <a:pt x="20375" y="7360"/>
                  <a:pt x="17336" y="6145"/>
                </a:cubicBezTo>
                <a:cubicBezTo>
                  <a:pt x="12080" y="4043"/>
                  <a:pt x="8701" y="16565"/>
                  <a:pt x="10804" y="21820"/>
                </a:cubicBezTo>
                <a:cubicBezTo>
                  <a:pt x="13700" y="29057"/>
                  <a:pt x="22648" y="38761"/>
                  <a:pt x="29745" y="35536"/>
                </a:cubicBezTo>
                <a:cubicBezTo>
                  <a:pt x="33945" y="33627"/>
                  <a:pt x="33477" y="27009"/>
                  <a:pt x="34317" y="22473"/>
                </a:cubicBezTo>
                <a:cubicBezTo>
                  <a:pt x="35472" y="16239"/>
                  <a:pt x="35368" y="5083"/>
                  <a:pt x="29092" y="4185"/>
                </a:cubicBezTo>
                <a:cubicBezTo>
                  <a:pt x="20801" y="2999"/>
                  <a:pt x="9187" y="7889"/>
                  <a:pt x="6885" y="15942"/>
                </a:cubicBezTo>
                <a:cubicBezTo>
                  <a:pt x="4892" y="22913"/>
                  <a:pt x="16020" y="31210"/>
                  <a:pt x="23214" y="30311"/>
                </a:cubicBezTo>
                <a:cubicBezTo>
                  <a:pt x="25629" y="30009"/>
                  <a:pt x="25978" y="26162"/>
                  <a:pt x="26480" y="23780"/>
                </a:cubicBezTo>
                <a:cubicBezTo>
                  <a:pt x="28060" y="16275"/>
                  <a:pt x="30003" y="5522"/>
                  <a:pt x="23867" y="920"/>
                </a:cubicBezTo>
                <a:cubicBezTo>
                  <a:pt x="18202" y="-3329"/>
                  <a:pt x="7844" y="8932"/>
                  <a:pt x="8845" y="15942"/>
                </a:cubicBezTo>
                <a:cubicBezTo>
                  <a:pt x="9957" y="23728"/>
                  <a:pt x="16932" y="31507"/>
                  <a:pt x="24520" y="33577"/>
                </a:cubicBezTo>
                <a:cubicBezTo>
                  <a:pt x="33294" y="35970"/>
                  <a:pt x="34426" y="14596"/>
                  <a:pt x="29745" y="6798"/>
                </a:cubicBezTo>
                <a:cubicBezTo>
                  <a:pt x="27921" y="3759"/>
                  <a:pt x="22521" y="3372"/>
                  <a:pt x="19295" y="4839"/>
                </a:cubicBezTo>
                <a:cubicBezTo>
                  <a:pt x="13356" y="7539"/>
                  <a:pt x="9524" y="16076"/>
                  <a:pt x="10804" y="22473"/>
                </a:cubicBezTo>
                <a:cubicBezTo>
                  <a:pt x="12194" y="29417"/>
                  <a:pt x="18957" y="39214"/>
                  <a:pt x="25827" y="37496"/>
                </a:cubicBezTo>
                <a:cubicBezTo>
                  <a:pt x="30931" y="36220"/>
                  <a:pt x="32358" y="28388"/>
                  <a:pt x="32358" y="23127"/>
                </a:cubicBezTo>
                <a:cubicBezTo>
                  <a:pt x="32358" y="17429"/>
                  <a:pt x="33959" y="10594"/>
                  <a:pt x="30399" y="6145"/>
                </a:cubicBezTo>
                <a:cubicBezTo>
                  <a:pt x="27513" y="2539"/>
                  <a:pt x="21222" y="3334"/>
                  <a:pt x="16683" y="4185"/>
                </a:cubicBezTo>
                <a:cubicBezTo>
                  <a:pt x="8894" y="5646"/>
                  <a:pt x="4649" y="19303"/>
                  <a:pt x="8192" y="26392"/>
                </a:cubicBezTo>
                <a:cubicBezTo>
                  <a:pt x="10979" y="31968"/>
                  <a:pt x="19443" y="36686"/>
                  <a:pt x="25173" y="34230"/>
                </a:cubicBezTo>
                <a:cubicBezTo>
                  <a:pt x="34797" y="30105"/>
                  <a:pt x="31926" y="-2930"/>
                  <a:pt x="23214" y="2879"/>
                </a:cubicBezTo>
                <a:cubicBezTo>
                  <a:pt x="17212" y="6881"/>
                  <a:pt x="16856" y="18715"/>
                  <a:pt x="21255" y="24433"/>
                </a:cubicBezTo>
                <a:cubicBezTo>
                  <a:pt x="25121" y="29458"/>
                  <a:pt x="35060" y="34141"/>
                  <a:pt x="39543" y="29658"/>
                </a:cubicBezTo>
                <a:cubicBezTo>
                  <a:pt x="44010" y="25191"/>
                  <a:pt x="42836" y="15649"/>
                  <a:pt x="38889" y="10717"/>
                </a:cubicBezTo>
                <a:cubicBezTo>
                  <a:pt x="36980" y="8331"/>
                  <a:pt x="32582" y="8929"/>
                  <a:pt x="29745" y="10064"/>
                </a:cubicBezTo>
                <a:cubicBezTo>
                  <a:pt x="26886" y="11207"/>
                  <a:pt x="24098" y="13646"/>
                  <a:pt x="23214" y="16595"/>
                </a:cubicBezTo>
                <a:cubicBezTo>
                  <a:pt x="21422" y="22570"/>
                  <a:pt x="26566" y="35242"/>
                  <a:pt x="32358" y="32924"/>
                </a:cubicBezTo>
                <a:cubicBezTo>
                  <a:pt x="38110" y="30621"/>
                  <a:pt x="37526" y="21444"/>
                  <a:pt x="38236" y="15289"/>
                </a:cubicBezTo>
                <a:cubicBezTo>
                  <a:pt x="38661" y="11606"/>
                  <a:pt x="39490" y="7365"/>
                  <a:pt x="37583" y="4185"/>
                </a:cubicBezTo>
                <a:cubicBezTo>
                  <a:pt x="35679" y="1011"/>
                  <a:pt x="29715" y="2388"/>
                  <a:pt x="26480" y="4185"/>
                </a:cubicBezTo>
                <a:cubicBezTo>
                  <a:pt x="19428" y="8103"/>
                  <a:pt x="23098" y="21787"/>
                  <a:pt x="27786" y="28352"/>
                </a:cubicBezTo>
                <a:cubicBezTo>
                  <a:pt x="29684" y="31010"/>
                  <a:pt x="34004" y="37065"/>
                  <a:pt x="35624" y="34230"/>
                </a:cubicBezTo>
                <a:cubicBezTo>
                  <a:pt x="38451" y="29283"/>
                  <a:pt x="39384" y="22654"/>
                  <a:pt x="37583" y="17248"/>
                </a:cubicBezTo>
                <a:cubicBezTo>
                  <a:pt x="36752" y="14752"/>
                  <a:pt x="33016" y="13721"/>
                  <a:pt x="30399" y="13983"/>
                </a:cubicBezTo>
                <a:cubicBezTo>
                  <a:pt x="23021" y="14721"/>
                  <a:pt x="21677" y="36189"/>
                  <a:pt x="29092" y="36189"/>
                </a:cubicBezTo>
                <a:cubicBezTo>
                  <a:pt x="38760" y="36189"/>
                  <a:pt x="42679" y="7451"/>
                  <a:pt x="33011" y="7451"/>
                </a:cubicBezTo>
                <a:cubicBezTo>
                  <a:pt x="27129" y="7451"/>
                  <a:pt x="21179" y="15330"/>
                  <a:pt x="21908" y="21167"/>
                </a:cubicBezTo>
                <a:cubicBezTo>
                  <a:pt x="22313" y="24408"/>
                  <a:pt x="24618" y="28213"/>
                  <a:pt x="27786" y="29005"/>
                </a:cubicBezTo>
                <a:cubicBezTo>
                  <a:pt x="30720" y="29739"/>
                  <a:pt x="31549" y="24081"/>
                  <a:pt x="32358" y="21167"/>
                </a:cubicBezTo>
                <a:cubicBezTo>
                  <a:pt x="34106" y="14874"/>
                  <a:pt x="38422" y="3999"/>
                  <a:pt x="32358" y="1573"/>
                </a:cubicBezTo>
                <a:cubicBezTo>
                  <a:pt x="25482" y="-1177"/>
                  <a:pt x="23214" y="14415"/>
                  <a:pt x="23214" y="21820"/>
                </a:cubicBezTo>
              </a:path>
            </a:pathLst>
          </a:custGeom>
          <a:noFill/>
          <a:ln cap="flat" cmpd="sng" w="9525">
            <a:solidFill>
              <a:schemeClr val="lt1"/>
            </a:solidFill>
            <a:prstDash val="solid"/>
            <a:round/>
            <a:headEnd len="med" w="med" type="none"/>
            <a:tailEnd len="med" w="med" type="non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nvSpPr>
        <p:spPr>
          <a:xfrm>
            <a:off x="615000" y="96825"/>
            <a:ext cx="3957000" cy="538800"/>
          </a:xfrm>
          <a:prstGeom prst="rect">
            <a:avLst/>
          </a:prstGeom>
          <a:noFill/>
          <a:ln cap="flat" cmpd="sng" w="19050">
            <a:solidFill>
              <a:schemeClr val="lt1"/>
            </a:solidFill>
            <a:prstDash val="dot"/>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Times New Roman"/>
                <a:ea typeface="Times New Roman"/>
                <a:cs typeface="Times New Roman"/>
                <a:sym typeface="Times New Roman"/>
              </a:rPr>
              <a:t>     Admin Login Flowchart</a:t>
            </a:r>
            <a:endParaRPr b="1" sz="2300">
              <a:solidFill>
                <a:schemeClr val="lt1"/>
              </a:solidFill>
              <a:latin typeface="Times New Roman"/>
              <a:ea typeface="Times New Roman"/>
              <a:cs typeface="Times New Roman"/>
              <a:sym typeface="Times New Roman"/>
            </a:endParaRPr>
          </a:p>
        </p:txBody>
      </p:sp>
      <p:pic>
        <p:nvPicPr>
          <p:cNvPr id="133" name="Google Shape;133;p21"/>
          <p:cNvPicPr preferRelativeResize="0"/>
          <p:nvPr/>
        </p:nvPicPr>
        <p:blipFill>
          <a:blip r:embed="rId3">
            <a:alphaModFix/>
          </a:blip>
          <a:stretch>
            <a:fillRect/>
          </a:stretch>
        </p:blipFill>
        <p:spPr>
          <a:xfrm>
            <a:off x="187800" y="724050"/>
            <a:ext cx="8746625" cy="43264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